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780" r:id="rId1"/>
  </p:sldMasterIdLst>
  <p:notesMasterIdLst>
    <p:notesMasterId r:id="rId65"/>
  </p:notesMasterIdLst>
  <p:sldIdLst>
    <p:sldId id="32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3" r:id="rId28"/>
    <p:sldId id="282" r:id="rId29"/>
    <p:sldId id="284" r:id="rId30"/>
    <p:sldId id="285" r:id="rId31"/>
    <p:sldId id="286" r:id="rId32"/>
    <p:sldId id="287" r:id="rId33"/>
    <p:sldId id="288" r:id="rId34"/>
    <p:sldId id="289" r:id="rId35"/>
    <p:sldId id="290" r:id="rId36"/>
    <p:sldId id="280" r:id="rId37"/>
    <p:sldId id="292" r:id="rId38"/>
    <p:sldId id="293" r:id="rId39"/>
    <p:sldId id="294" r:id="rId40"/>
    <p:sldId id="295" r:id="rId41"/>
    <p:sldId id="296" r:id="rId42"/>
    <p:sldId id="297" r:id="rId43"/>
    <p:sldId id="298" r:id="rId44"/>
    <p:sldId id="299" r:id="rId45"/>
    <p:sldId id="300" r:id="rId46"/>
    <p:sldId id="302" r:id="rId47"/>
    <p:sldId id="303" r:id="rId48"/>
    <p:sldId id="304" r:id="rId49"/>
    <p:sldId id="305" r:id="rId50"/>
    <p:sldId id="306" r:id="rId51"/>
    <p:sldId id="307" r:id="rId52"/>
    <p:sldId id="308" r:id="rId53"/>
    <p:sldId id="309" r:id="rId54"/>
    <p:sldId id="310" r:id="rId55"/>
    <p:sldId id="312" r:id="rId56"/>
    <p:sldId id="313" r:id="rId57"/>
    <p:sldId id="314" r:id="rId58"/>
    <p:sldId id="315" r:id="rId59"/>
    <p:sldId id="316" r:id="rId60"/>
    <p:sldId id="317" r:id="rId61"/>
    <p:sldId id="318" r:id="rId62"/>
    <p:sldId id="319" r:id="rId63"/>
    <p:sldId id="311" r:id="rId64"/>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icrosoft YaHei" charset="-122"/>
        <a:cs typeface="+mn-cs"/>
      </a:defRPr>
    </a:lvl5pPr>
    <a:lvl6pPr marL="2286000" algn="l" defTabSz="914400" rtl="0" eaLnBrk="1" latinLnBrk="0" hangingPunct="1">
      <a:defRPr kern="1200">
        <a:solidFill>
          <a:schemeClr val="bg1"/>
        </a:solidFill>
        <a:latin typeface="Calibri" pitchFamily="32" charset="0"/>
        <a:ea typeface="Microsoft YaHei" charset="-122"/>
        <a:cs typeface="+mn-cs"/>
      </a:defRPr>
    </a:lvl6pPr>
    <a:lvl7pPr marL="2743200" algn="l" defTabSz="914400" rtl="0" eaLnBrk="1" latinLnBrk="0" hangingPunct="1">
      <a:defRPr kern="1200">
        <a:solidFill>
          <a:schemeClr val="bg1"/>
        </a:solidFill>
        <a:latin typeface="Calibri" pitchFamily="32" charset="0"/>
        <a:ea typeface="Microsoft YaHei" charset="-122"/>
        <a:cs typeface="+mn-cs"/>
      </a:defRPr>
    </a:lvl7pPr>
    <a:lvl8pPr marL="3200400" algn="l" defTabSz="914400" rtl="0" eaLnBrk="1" latinLnBrk="0" hangingPunct="1">
      <a:defRPr kern="1200">
        <a:solidFill>
          <a:schemeClr val="bg1"/>
        </a:solidFill>
        <a:latin typeface="Calibri" pitchFamily="32" charset="0"/>
        <a:ea typeface="Microsoft YaHei" charset="-122"/>
        <a:cs typeface="+mn-cs"/>
      </a:defRPr>
    </a:lvl8pPr>
    <a:lvl9pPr marL="3657600" algn="l" defTabSz="914400" rtl="0" eaLnBrk="1" latinLnBrk="0" hangingPunct="1">
      <a:defRPr kern="1200">
        <a:solidFill>
          <a:schemeClr val="bg1"/>
        </a:solidFill>
        <a:latin typeface="Calibri" pitchFamily="32"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5D82E-CF40-43B1-87B7-2DFC3D5AB703}" type="doc">
      <dgm:prSet loTypeId="urn:microsoft.com/office/officeart/2008/layout/AscendingPictureAccentProcess" loCatId="picture" qsTypeId="urn:microsoft.com/office/officeart/2005/8/quickstyle/3d9" qsCatId="3D" csTypeId="urn:microsoft.com/office/officeart/2005/8/colors/accent1_2" csCatId="accent1" phldr="1"/>
      <dgm:spPr/>
      <dgm:t>
        <a:bodyPr/>
        <a:lstStyle/>
        <a:p>
          <a:endParaRPr lang="tr-TR"/>
        </a:p>
      </dgm:t>
    </dgm:pt>
    <dgm:pt modelId="{5D2C7440-135D-46E7-917A-F11DC6D874B0}">
      <dgm:prSet custT="1"/>
      <dgm:spPr/>
      <dgm:t>
        <a:bodyPr/>
        <a:lstStyle/>
        <a:p>
          <a:pPr rtl="0"/>
          <a:r>
            <a:rPr lang="en-GB" sz="1800" dirty="0" smtClean="0"/>
            <a:t>Login to Mobility Tool+ </a:t>
          </a:r>
          <a:endParaRPr lang="tr-TR" sz="1800" dirty="0"/>
        </a:p>
      </dgm:t>
    </dgm:pt>
    <dgm:pt modelId="{60110D09-45B2-469A-85F3-D485E5999928}" type="parTrans" cxnId="{A7C4BC1B-9E8C-44A5-BEDA-0F08054059F6}">
      <dgm:prSet/>
      <dgm:spPr/>
      <dgm:t>
        <a:bodyPr/>
        <a:lstStyle/>
        <a:p>
          <a:endParaRPr lang="tr-TR"/>
        </a:p>
      </dgm:t>
    </dgm:pt>
    <dgm:pt modelId="{3EA57215-8D90-4DAD-85AB-5D984656550B}" type="sibTrans" cxnId="{A7C4BC1B-9E8C-44A5-BEDA-0F08054059F6}">
      <dgm:prSet/>
      <dgm:spPr/>
      <dgm:t>
        <a:bodyPr/>
        <a:lstStyle/>
        <a:p>
          <a:endParaRPr lang="tr-TR"/>
        </a:p>
      </dgm:t>
    </dgm:pt>
    <dgm:pt modelId="{0053ABC9-F2B4-45E6-B591-7BDD956359ED}">
      <dgm:prSet custT="1"/>
      <dgm:spPr/>
      <dgm:t>
        <a:bodyPr/>
        <a:lstStyle/>
        <a:p>
          <a:pPr rtl="0"/>
          <a:r>
            <a:rPr lang="tr-TR" sz="1800" dirty="0" smtClean="0"/>
            <a:t>O</a:t>
          </a:r>
          <a:r>
            <a:rPr lang="en-GB" sz="1800" dirty="0" smtClean="0"/>
            <a:t>pen your project details</a:t>
          </a:r>
          <a:endParaRPr lang="tr-TR" sz="1800" dirty="0"/>
        </a:p>
      </dgm:t>
    </dgm:pt>
    <dgm:pt modelId="{794F7924-F414-4291-AD25-73A60989B4DA}" type="parTrans" cxnId="{3AA11706-E5F3-4432-8CDA-E3F4566D1476}">
      <dgm:prSet/>
      <dgm:spPr/>
      <dgm:t>
        <a:bodyPr/>
        <a:lstStyle/>
        <a:p>
          <a:endParaRPr lang="tr-TR"/>
        </a:p>
      </dgm:t>
    </dgm:pt>
    <dgm:pt modelId="{3A42A376-9FA6-4BE7-B4B7-838ECCA544D1}" type="sibTrans" cxnId="{3AA11706-E5F3-4432-8CDA-E3F4566D1476}">
      <dgm:prSet/>
      <dgm:spPr/>
      <dgm:t>
        <a:bodyPr/>
        <a:lstStyle/>
        <a:p>
          <a:endParaRPr lang="tr-TR"/>
        </a:p>
      </dgm:t>
    </dgm:pt>
    <dgm:pt modelId="{81CAB2A2-F680-4935-B12F-3644AFFE6DF6}">
      <dgm:prSet custT="1"/>
      <dgm:spPr/>
      <dgm:t>
        <a:bodyPr/>
        <a:lstStyle/>
        <a:p>
          <a:pPr rtl="0"/>
          <a:r>
            <a:rPr lang="en-GB" sz="1800" dirty="0" smtClean="0"/>
            <a:t>Click "Contacts" from the top menu</a:t>
          </a:r>
          <a:endParaRPr lang="tr-TR" sz="1800" dirty="0"/>
        </a:p>
      </dgm:t>
    </dgm:pt>
    <dgm:pt modelId="{075C86E2-4F12-492D-9C31-AE41AC35429F}" type="parTrans" cxnId="{6683B687-4331-4529-8EEA-25EDD615ED92}">
      <dgm:prSet/>
      <dgm:spPr/>
      <dgm:t>
        <a:bodyPr/>
        <a:lstStyle/>
        <a:p>
          <a:endParaRPr lang="tr-TR"/>
        </a:p>
      </dgm:t>
    </dgm:pt>
    <dgm:pt modelId="{EF86E2F6-9344-473C-B985-22784E9B456F}" type="sibTrans" cxnId="{6683B687-4331-4529-8EEA-25EDD615ED92}">
      <dgm:prSet/>
      <dgm:spPr/>
      <dgm:t>
        <a:bodyPr/>
        <a:lstStyle/>
        <a:p>
          <a:endParaRPr lang="tr-TR"/>
        </a:p>
      </dgm:t>
    </dgm:pt>
    <dgm:pt modelId="{2AC6DD3D-9180-4578-8B25-41EE1DACA0AD}">
      <dgm:prSet custT="1"/>
      <dgm:spPr/>
      <dgm:t>
        <a:bodyPr/>
        <a:lstStyle/>
        <a:p>
          <a:pPr rtl="0"/>
          <a:r>
            <a:rPr lang="tr-TR" sz="1800" dirty="0" smtClean="0"/>
            <a:t>S</a:t>
          </a:r>
          <a:r>
            <a:rPr lang="en-GB" sz="1800" dirty="0" smtClean="0"/>
            <a:t>elect "Create a new Contact" from the contextual menu</a:t>
          </a:r>
          <a:endParaRPr lang="tr-TR" sz="1800" dirty="0"/>
        </a:p>
      </dgm:t>
    </dgm:pt>
    <dgm:pt modelId="{D37BAAC9-1533-4CE4-982E-A09BF9017AD4}" type="parTrans" cxnId="{3F03F78F-1AED-487B-9C18-5261950667D0}">
      <dgm:prSet/>
      <dgm:spPr/>
      <dgm:t>
        <a:bodyPr/>
        <a:lstStyle/>
        <a:p>
          <a:endParaRPr lang="tr-TR"/>
        </a:p>
      </dgm:t>
    </dgm:pt>
    <dgm:pt modelId="{6AF7A83C-A53D-4F90-8AE7-83A88AC78577}" type="sibTrans" cxnId="{3F03F78F-1AED-487B-9C18-5261950667D0}">
      <dgm:prSet/>
      <dgm:spPr/>
      <dgm:t>
        <a:bodyPr/>
        <a:lstStyle/>
        <a:p>
          <a:endParaRPr lang="tr-TR"/>
        </a:p>
      </dgm:t>
    </dgm:pt>
    <dgm:pt modelId="{9D4A3A45-3847-4D98-AB33-36945DD88B10}">
      <dgm:prSet/>
      <dgm:spPr/>
      <dgm:t>
        <a:bodyPr/>
        <a:lstStyle/>
        <a:p>
          <a:pPr rtl="0"/>
          <a:r>
            <a:rPr lang="en-GB" dirty="0" smtClean="0"/>
            <a:t>"Contact" in Mobility Tool+ page.</a:t>
          </a:r>
          <a:endParaRPr lang="tr-TR" dirty="0"/>
        </a:p>
      </dgm:t>
    </dgm:pt>
    <dgm:pt modelId="{915F50AC-1375-497E-A5FC-BD5E8EEF460D}" type="parTrans" cxnId="{1C9DC030-0A33-4489-8DD1-C540E58A43B5}">
      <dgm:prSet/>
      <dgm:spPr/>
      <dgm:t>
        <a:bodyPr/>
        <a:lstStyle/>
        <a:p>
          <a:endParaRPr lang="tr-TR"/>
        </a:p>
      </dgm:t>
    </dgm:pt>
    <dgm:pt modelId="{6C796460-44E3-4967-8B6F-D4F7C9EDA302}" type="sibTrans" cxnId="{1C9DC030-0A33-4489-8DD1-C540E58A43B5}">
      <dgm:prSet/>
      <dgm:spPr>
        <a:blipFill rotWithShape="1">
          <a:blip xmlns:r="http://schemas.openxmlformats.org/officeDocument/2006/relationships" r:embed="rId1"/>
          <a:stretch>
            <a:fillRect/>
          </a:stretch>
        </a:blipFill>
      </dgm:spPr>
      <dgm:t>
        <a:bodyPr/>
        <a:lstStyle/>
        <a:p>
          <a:endParaRPr lang="tr-TR"/>
        </a:p>
      </dgm:t>
    </dgm:pt>
    <dgm:pt modelId="{EF3F33B3-A67C-4E5D-B2CC-94413E3F481D}" type="pres">
      <dgm:prSet presAssocID="{9B45D82E-CF40-43B1-87B7-2DFC3D5AB703}" presName="Name0" presStyleCnt="0">
        <dgm:presLayoutVars>
          <dgm:chMax val="7"/>
          <dgm:chPref val="7"/>
          <dgm:dir/>
        </dgm:presLayoutVars>
      </dgm:prSet>
      <dgm:spPr/>
      <dgm:t>
        <a:bodyPr/>
        <a:lstStyle/>
        <a:p>
          <a:endParaRPr lang="tr-TR"/>
        </a:p>
      </dgm:t>
    </dgm:pt>
    <dgm:pt modelId="{277317D8-B29A-4766-8BEC-006C0E4E3BD4}" type="pres">
      <dgm:prSet presAssocID="{9D4A3A45-3847-4D98-AB33-36945DD88B10}" presName="parTx1" presStyleLbl="node1" presStyleIdx="0" presStyleCnt="1" custLinFactNeighborX="-21356" custLinFactNeighborY="-27681"/>
      <dgm:spPr/>
      <dgm:t>
        <a:bodyPr/>
        <a:lstStyle/>
        <a:p>
          <a:endParaRPr lang="tr-TR"/>
        </a:p>
      </dgm:t>
    </dgm:pt>
    <dgm:pt modelId="{30D351BB-CA3C-43D2-958A-162924949256}" type="pres">
      <dgm:prSet presAssocID="{9D4A3A45-3847-4D98-AB33-36945DD88B10}" presName="desTx1" presStyleLbl="revTx" presStyleIdx="0" presStyleCnt="1" custLinFactNeighborX="-45673" custLinFactNeighborY="-27681">
        <dgm:presLayoutVars>
          <dgm:bulletEnabled val="1"/>
        </dgm:presLayoutVars>
      </dgm:prSet>
      <dgm:spPr/>
      <dgm:t>
        <a:bodyPr/>
        <a:lstStyle/>
        <a:p>
          <a:endParaRPr lang="tr-TR"/>
        </a:p>
      </dgm:t>
    </dgm:pt>
    <dgm:pt modelId="{AAAE4D7A-DF04-4D66-90E7-5BDF93F99DFB}" type="pres">
      <dgm:prSet presAssocID="{6C796460-44E3-4967-8B6F-D4F7C9EDA302}" presName="picture1" presStyleCnt="0"/>
      <dgm:spPr/>
    </dgm:pt>
    <dgm:pt modelId="{2A1367E8-C82D-4EEF-A965-6CC2A0BE41CA}" type="pres">
      <dgm:prSet presAssocID="{6C796460-44E3-4967-8B6F-D4F7C9EDA302}" presName="imageRepeatNode" presStyleLbl="fgImgPlace1" presStyleIdx="0" presStyleCnt="1" custLinFactNeighborX="-17956" custLinFactNeighborY="-52047"/>
      <dgm:spPr/>
      <dgm:t>
        <a:bodyPr/>
        <a:lstStyle/>
        <a:p>
          <a:endParaRPr lang="tr-TR"/>
        </a:p>
      </dgm:t>
    </dgm:pt>
  </dgm:ptLst>
  <dgm:cxnLst>
    <dgm:cxn modelId="{A7C4BC1B-9E8C-44A5-BEDA-0F08054059F6}" srcId="{9D4A3A45-3847-4D98-AB33-36945DD88B10}" destId="{5D2C7440-135D-46E7-917A-F11DC6D874B0}" srcOrd="0" destOrd="0" parTransId="{60110D09-45B2-469A-85F3-D485E5999928}" sibTransId="{3EA57215-8D90-4DAD-85AB-5D984656550B}"/>
    <dgm:cxn modelId="{3AA11706-E5F3-4432-8CDA-E3F4566D1476}" srcId="{9D4A3A45-3847-4D98-AB33-36945DD88B10}" destId="{0053ABC9-F2B4-45E6-B591-7BDD956359ED}" srcOrd="1" destOrd="0" parTransId="{794F7924-F414-4291-AD25-73A60989B4DA}" sibTransId="{3A42A376-9FA6-4BE7-B4B7-838ECCA544D1}"/>
    <dgm:cxn modelId="{319B0A94-1842-4DB4-B3CA-2A67A07D914A}" type="presOf" srcId="{81CAB2A2-F680-4935-B12F-3644AFFE6DF6}" destId="{30D351BB-CA3C-43D2-958A-162924949256}" srcOrd="0" destOrd="2" presId="urn:microsoft.com/office/officeart/2008/layout/AscendingPictureAccentProcess"/>
    <dgm:cxn modelId="{3F03F78F-1AED-487B-9C18-5261950667D0}" srcId="{9D4A3A45-3847-4D98-AB33-36945DD88B10}" destId="{2AC6DD3D-9180-4578-8B25-41EE1DACA0AD}" srcOrd="3" destOrd="0" parTransId="{D37BAAC9-1533-4CE4-982E-A09BF9017AD4}" sibTransId="{6AF7A83C-A53D-4F90-8AE7-83A88AC78577}"/>
    <dgm:cxn modelId="{D0698644-1A50-4A39-845E-8A3964D4A247}" type="presOf" srcId="{9D4A3A45-3847-4D98-AB33-36945DD88B10}" destId="{277317D8-B29A-4766-8BEC-006C0E4E3BD4}" srcOrd="0" destOrd="0" presId="urn:microsoft.com/office/officeart/2008/layout/AscendingPictureAccentProcess"/>
    <dgm:cxn modelId="{DA6CFCA1-1F17-4C48-A654-81203A1D3846}" type="presOf" srcId="{0053ABC9-F2B4-45E6-B591-7BDD956359ED}" destId="{30D351BB-CA3C-43D2-958A-162924949256}" srcOrd="0" destOrd="1" presId="urn:microsoft.com/office/officeart/2008/layout/AscendingPictureAccentProcess"/>
    <dgm:cxn modelId="{1C9DC030-0A33-4489-8DD1-C540E58A43B5}" srcId="{9B45D82E-CF40-43B1-87B7-2DFC3D5AB703}" destId="{9D4A3A45-3847-4D98-AB33-36945DD88B10}" srcOrd="0" destOrd="0" parTransId="{915F50AC-1375-497E-A5FC-BD5E8EEF460D}" sibTransId="{6C796460-44E3-4967-8B6F-D4F7C9EDA302}"/>
    <dgm:cxn modelId="{E3DD9A46-E83A-40F4-8822-5BC7F059ED13}" type="presOf" srcId="{2AC6DD3D-9180-4578-8B25-41EE1DACA0AD}" destId="{30D351BB-CA3C-43D2-958A-162924949256}" srcOrd="0" destOrd="3" presId="urn:microsoft.com/office/officeart/2008/layout/AscendingPictureAccentProcess"/>
    <dgm:cxn modelId="{5D22F86D-1935-4C99-814A-22C2EF1D6075}" type="presOf" srcId="{5D2C7440-135D-46E7-917A-F11DC6D874B0}" destId="{30D351BB-CA3C-43D2-958A-162924949256}" srcOrd="0" destOrd="0" presId="urn:microsoft.com/office/officeart/2008/layout/AscendingPictureAccentProcess"/>
    <dgm:cxn modelId="{E5F39421-4889-4BA5-B8C7-50FDDD246CCA}" type="presOf" srcId="{9B45D82E-CF40-43B1-87B7-2DFC3D5AB703}" destId="{EF3F33B3-A67C-4E5D-B2CC-94413E3F481D}" srcOrd="0" destOrd="0" presId="urn:microsoft.com/office/officeart/2008/layout/AscendingPictureAccentProcess"/>
    <dgm:cxn modelId="{6683B687-4331-4529-8EEA-25EDD615ED92}" srcId="{9D4A3A45-3847-4D98-AB33-36945DD88B10}" destId="{81CAB2A2-F680-4935-B12F-3644AFFE6DF6}" srcOrd="2" destOrd="0" parTransId="{075C86E2-4F12-492D-9C31-AE41AC35429F}" sibTransId="{EF86E2F6-9344-473C-B985-22784E9B456F}"/>
    <dgm:cxn modelId="{44F178CB-26C3-44E0-849F-031B8902A7F2}" type="presOf" srcId="{6C796460-44E3-4967-8B6F-D4F7C9EDA302}" destId="{2A1367E8-C82D-4EEF-A965-6CC2A0BE41CA}" srcOrd="0" destOrd="0" presId="urn:microsoft.com/office/officeart/2008/layout/AscendingPictureAccentProcess"/>
    <dgm:cxn modelId="{F66F5A26-73A7-4C00-8209-4FC25254CFD3}" type="presParOf" srcId="{EF3F33B3-A67C-4E5D-B2CC-94413E3F481D}" destId="{277317D8-B29A-4766-8BEC-006C0E4E3BD4}" srcOrd="0" destOrd="0" presId="urn:microsoft.com/office/officeart/2008/layout/AscendingPictureAccentProcess"/>
    <dgm:cxn modelId="{32DA9CF0-1E58-4B6A-BB70-ED6205457320}" type="presParOf" srcId="{EF3F33B3-A67C-4E5D-B2CC-94413E3F481D}" destId="{30D351BB-CA3C-43D2-958A-162924949256}" srcOrd="1" destOrd="0" presId="urn:microsoft.com/office/officeart/2008/layout/AscendingPictureAccentProcess"/>
    <dgm:cxn modelId="{57743A62-4CF8-45B9-9438-A658B74FF787}" type="presParOf" srcId="{EF3F33B3-A67C-4E5D-B2CC-94413E3F481D}" destId="{AAAE4D7A-DF04-4D66-90E7-5BDF93F99DFB}" srcOrd="2" destOrd="0" presId="urn:microsoft.com/office/officeart/2008/layout/AscendingPictureAccentProcess"/>
    <dgm:cxn modelId="{D4B639C8-8911-4469-9F8D-E71F1564FF0D}" type="presParOf" srcId="{AAAE4D7A-DF04-4D66-90E7-5BDF93F99DFB}" destId="{2A1367E8-C82D-4EEF-A965-6CC2A0BE41CA}"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8BB5FA-10D8-40BF-B6F4-CEDD4B7FE0D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tr-TR"/>
        </a:p>
      </dgm:t>
    </dgm:pt>
    <dgm:pt modelId="{F1815A92-E40E-47BE-8BA0-5854AFF34F07}">
      <dgm:prSet/>
      <dgm:spPr/>
      <dgm:t>
        <a:bodyPr/>
        <a:lstStyle/>
        <a:p>
          <a:pPr rtl="0"/>
          <a:r>
            <a:rPr lang="en-GB" b="0" i="0" baseline="0" dirty="0" smtClean="0"/>
            <a:t>Login to Mobility Tool+</a:t>
          </a:r>
          <a:r>
            <a:rPr lang="tr-TR" b="0" i="0" baseline="0" dirty="0" smtClean="0"/>
            <a:t>               O</a:t>
          </a:r>
          <a:r>
            <a:rPr lang="en-GB" b="0" i="0" baseline="0" dirty="0" smtClean="0"/>
            <a:t>pen your project details</a:t>
          </a:r>
          <a:endParaRPr lang="tr-TR"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C7D6CBC1-CB03-4607-8E4B-472CD9466310}">
      <dgm:prSet/>
      <dgm:spPr/>
      <dgm:t>
        <a:bodyPr/>
        <a:lstStyle/>
        <a:p>
          <a:pPr rtl="0"/>
          <a:r>
            <a:rPr lang="en-GB" dirty="0" smtClean="0"/>
            <a:t>Click "</a:t>
          </a:r>
          <a:r>
            <a:rPr lang="en-GB" dirty="0" err="1" smtClean="0"/>
            <a:t>Mobilities</a:t>
          </a:r>
          <a:r>
            <a:rPr lang="en-GB" dirty="0" smtClean="0"/>
            <a:t>" from the top menu. " </a:t>
          </a:r>
          <a:endParaRPr lang="tr-TR" dirty="0"/>
        </a:p>
      </dgm:t>
    </dgm:pt>
    <dgm:pt modelId="{458BA1D2-FF88-4CE4-B9D0-77D05018CAB9}" type="parTrans" cxnId="{EDEF3811-F434-435B-9E3A-BB613271AD6A}">
      <dgm:prSet/>
      <dgm:spPr/>
      <dgm:t>
        <a:bodyPr/>
        <a:lstStyle/>
        <a:p>
          <a:endParaRPr lang="tr-TR"/>
        </a:p>
      </dgm:t>
    </dgm:pt>
    <dgm:pt modelId="{10496327-ACFD-49B8-8D48-172B7FAE0152}" type="sibTrans" cxnId="{EDEF3811-F434-435B-9E3A-BB613271AD6A}">
      <dgm:prSet/>
      <dgm:spPr/>
      <dgm:t>
        <a:bodyPr/>
        <a:lstStyle/>
        <a:p>
          <a:endParaRPr lang="tr-TR"/>
        </a:p>
      </dgm:t>
    </dgm:pt>
    <dgm:pt modelId="{F50013A4-67CC-4D3D-A0EA-7F7F9E62D39C}">
      <dgm:prSet/>
      <dgm:spPr/>
      <dgm:t>
        <a:bodyPr/>
        <a:lstStyle/>
        <a:p>
          <a:pPr rtl="0"/>
          <a:r>
            <a:rPr lang="en-GB" dirty="0" smtClean="0"/>
            <a:t>Select "List </a:t>
          </a:r>
          <a:r>
            <a:rPr lang="en-GB" dirty="0" err="1" smtClean="0"/>
            <a:t>Mobilities</a:t>
          </a:r>
          <a:r>
            <a:rPr lang="en-GB" dirty="0" smtClean="0"/>
            <a:t>" from the contextual menu.</a:t>
          </a:r>
          <a:endParaRPr lang="tr-TR" dirty="0"/>
        </a:p>
      </dgm:t>
    </dgm:pt>
    <dgm:pt modelId="{1373B041-A3C9-49D9-BFE7-4D81997AA047}" type="parTrans" cxnId="{2C7503EA-2E3A-4656-B41C-537912B8DDE9}">
      <dgm:prSet/>
      <dgm:spPr/>
      <dgm:t>
        <a:bodyPr/>
        <a:lstStyle/>
        <a:p>
          <a:endParaRPr lang="tr-TR"/>
        </a:p>
      </dgm:t>
    </dgm:pt>
    <dgm:pt modelId="{FEFA3184-89A6-4416-A455-2315593AE68C}" type="sibTrans" cxnId="{2C7503EA-2E3A-4656-B41C-537912B8DDE9}">
      <dgm:prSet/>
      <dgm:spPr/>
      <dgm:t>
        <a:bodyPr/>
        <a:lstStyle/>
        <a:p>
          <a:endParaRPr lang="tr-TR"/>
        </a:p>
      </dgm:t>
    </dgm:pt>
    <dgm:pt modelId="{37392A40-53FA-47A5-B2D2-DDB05D89F9BE}">
      <dgm:prSet/>
      <dgm:spPr/>
      <dgm:t>
        <a:bodyPr/>
        <a:lstStyle/>
        <a:p>
          <a:pPr rtl="0"/>
          <a:r>
            <a:rPr lang="en-GB" dirty="0" smtClean="0"/>
            <a:t>Edit the mobility details and click button "Re-Send" in the "Participant Report" </a:t>
          </a:r>
          <a:r>
            <a:rPr lang="en-GB" dirty="0" err="1" smtClean="0"/>
            <a:t>sectio</a:t>
          </a:r>
          <a:r>
            <a:rPr lang="tr-TR" dirty="0" smtClean="0"/>
            <a:t>n</a:t>
          </a:r>
          <a:endParaRPr lang="tr-TR" dirty="0"/>
        </a:p>
      </dgm:t>
    </dgm:pt>
    <dgm:pt modelId="{27DF71F1-4DBB-49A8-9C10-A903A006A463}" type="parTrans" cxnId="{79AEAD92-26F2-482A-9973-7D579ADE7A51}">
      <dgm:prSet/>
      <dgm:spPr/>
      <dgm:t>
        <a:bodyPr/>
        <a:lstStyle/>
        <a:p>
          <a:endParaRPr lang="tr-TR"/>
        </a:p>
      </dgm:t>
    </dgm:pt>
    <dgm:pt modelId="{6963A084-317D-4C8C-8444-5B6DAC7907C7}" type="sibTrans" cxnId="{79AEAD92-26F2-482A-9973-7D579ADE7A51}">
      <dgm:prSet/>
      <dgm:spPr/>
      <dgm:t>
        <a:bodyPr/>
        <a:lstStyle/>
        <a:p>
          <a:endParaRPr lang="tr-TR"/>
        </a:p>
      </dgm:t>
    </dgm:pt>
    <dgm:pt modelId="{33343285-D909-46E0-A4FF-9E22E3731763}" type="pres">
      <dgm:prSet presAssocID="{B18BB5FA-10D8-40BF-B6F4-CEDD4B7FE0DE}" presName="Name0" presStyleCnt="0">
        <dgm:presLayoutVars>
          <dgm:dir/>
          <dgm:resizeHandles val="exact"/>
        </dgm:presLayoutVars>
      </dgm:prSet>
      <dgm:spPr/>
      <dgm:t>
        <a:bodyPr/>
        <a:lstStyle/>
        <a:p>
          <a:endParaRPr lang="tr-TR"/>
        </a:p>
      </dgm:t>
    </dgm:pt>
    <dgm:pt modelId="{94D1D146-1554-476E-973F-CDFC7EC0D464}" type="pres">
      <dgm:prSet presAssocID="{F1815A92-E40E-47BE-8BA0-5854AFF34F07}" presName="node" presStyleLbl="node1" presStyleIdx="0" presStyleCnt="4">
        <dgm:presLayoutVars>
          <dgm:bulletEnabled val="1"/>
        </dgm:presLayoutVars>
      </dgm:prSet>
      <dgm:spPr/>
      <dgm:t>
        <a:bodyPr/>
        <a:lstStyle/>
        <a:p>
          <a:endParaRPr lang="tr-TR"/>
        </a:p>
      </dgm:t>
    </dgm:pt>
    <dgm:pt modelId="{20F41702-DAE5-4764-AEF9-EC229D7DA69A}" type="pres">
      <dgm:prSet presAssocID="{3F8E6A40-431C-4E31-B606-F598B28EF113}" presName="sibTrans" presStyleLbl="sibTrans2D1" presStyleIdx="0" presStyleCnt="3"/>
      <dgm:spPr/>
      <dgm:t>
        <a:bodyPr/>
        <a:lstStyle/>
        <a:p>
          <a:endParaRPr lang="tr-TR"/>
        </a:p>
      </dgm:t>
    </dgm:pt>
    <dgm:pt modelId="{BFB5DE85-E5CE-4D7B-AAF0-22F5DFA7DAB5}" type="pres">
      <dgm:prSet presAssocID="{3F8E6A40-431C-4E31-B606-F598B28EF113}" presName="connectorText" presStyleLbl="sibTrans2D1" presStyleIdx="0" presStyleCnt="3"/>
      <dgm:spPr/>
      <dgm:t>
        <a:bodyPr/>
        <a:lstStyle/>
        <a:p>
          <a:endParaRPr lang="tr-TR"/>
        </a:p>
      </dgm:t>
    </dgm:pt>
    <dgm:pt modelId="{E1B8487C-DC0E-4DA0-8A70-E151EA4ECE92}" type="pres">
      <dgm:prSet presAssocID="{C7D6CBC1-CB03-4607-8E4B-472CD9466310}" presName="node" presStyleLbl="node1" presStyleIdx="1" presStyleCnt="4">
        <dgm:presLayoutVars>
          <dgm:bulletEnabled val="1"/>
        </dgm:presLayoutVars>
      </dgm:prSet>
      <dgm:spPr/>
      <dgm:t>
        <a:bodyPr/>
        <a:lstStyle/>
        <a:p>
          <a:endParaRPr lang="tr-TR"/>
        </a:p>
      </dgm:t>
    </dgm:pt>
    <dgm:pt modelId="{C62026F0-0BD8-492A-A315-877DE8A6D9C2}" type="pres">
      <dgm:prSet presAssocID="{10496327-ACFD-49B8-8D48-172B7FAE0152}" presName="sibTrans" presStyleLbl="sibTrans2D1" presStyleIdx="1" presStyleCnt="3"/>
      <dgm:spPr/>
      <dgm:t>
        <a:bodyPr/>
        <a:lstStyle/>
        <a:p>
          <a:endParaRPr lang="tr-TR"/>
        </a:p>
      </dgm:t>
    </dgm:pt>
    <dgm:pt modelId="{1BE94E81-9BEA-4536-88F4-8762AA2AD5FB}" type="pres">
      <dgm:prSet presAssocID="{10496327-ACFD-49B8-8D48-172B7FAE0152}" presName="connectorText" presStyleLbl="sibTrans2D1" presStyleIdx="1" presStyleCnt="3"/>
      <dgm:spPr/>
      <dgm:t>
        <a:bodyPr/>
        <a:lstStyle/>
        <a:p>
          <a:endParaRPr lang="tr-TR"/>
        </a:p>
      </dgm:t>
    </dgm:pt>
    <dgm:pt modelId="{2EDD1844-AD3E-4630-AA86-F4736E356A24}" type="pres">
      <dgm:prSet presAssocID="{F50013A4-67CC-4D3D-A0EA-7F7F9E62D39C}" presName="node" presStyleLbl="node1" presStyleIdx="2" presStyleCnt="4">
        <dgm:presLayoutVars>
          <dgm:bulletEnabled val="1"/>
        </dgm:presLayoutVars>
      </dgm:prSet>
      <dgm:spPr/>
      <dgm:t>
        <a:bodyPr/>
        <a:lstStyle/>
        <a:p>
          <a:endParaRPr lang="tr-TR"/>
        </a:p>
      </dgm:t>
    </dgm:pt>
    <dgm:pt modelId="{6BAAE736-8A9F-4A79-8F0E-BD23543770E7}" type="pres">
      <dgm:prSet presAssocID="{FEFA3184-89A6-4416-A455-2315593AE68C}" presName="sibTrans" presStyleLbl="sibTrans2D1" presStyleIdx="2" presStyleCnt="3"/>
      <dgm:spPr/>
      <dgm:t>
        <a:bodyPr/>
        <a:lstStyle/>
        <a:p>
          <a:endParaRPr lang="tr-TR"/>
        </a:p>
      </dgm:t>
    </dgm:pt>
    <dgm:pt modelId="{0FF39CD1-8E34-4EFF-AA65-0686F4FC4DDD}" type="pres">
      <dgm:prSet presAssocID="{FEFA3184-89A6-4416-A455-2315593AE68C}" presName="connectorText" presStyleLbl="sibTrans2D1" presStyleIdx="2" presStyleCnt="3"/>
      <dgm:spPr/>
      <dgm:t>
        <a:bodyPr/>
        <a:lstStyle/>
        <a:p>
          <a:endParaRPr lang="tr-TR"/>
        </a:p>
      </dgm:t>
    </dgm:pt>
    <dgm:pt modelId="{DC9088CF-9541-4C3E-89AC-A1FC916B5451}" type="pres">
      <dgm:prSet presAssocID="{37392A40-53FA-47A5-B2D2-DDB05D89F9BE}" presName="node" presStyleLbl="node1" presStyleIdx="3" presStyleCnt="4" custLinFactNeighborX="-10181" custLinFactNeighborY="-1907">
        <dgm:presLayoutVars>
          <dgm:bulletEnabled val="1"/>
        </dgm:presLayoutVars>
      </dgm:prSet>
      <dgm:spPr/>
      <dgm:t>
        <a:bodyPr/>
        <a:lstStyle/>
        <a:p>
          <a:endParaRPr lang="tr-TR"/>
        </a:p>
      </dgm:t>
    </dgm:pt>
  </dgm:ptLst>
  <dgm:cxnLst>
    <dgm:cxn modelId="{2C7503EA-2E3A-4656-B41C-537912B8DDE9}" srcId="{B18BB5FA-10D8-40BF-B6F4-CEDD4B7FE0DE}" destId="{F50013A4-67CC-4D3D-A0EA-7F7F9E62D39C}" srcOrd="2" destOrd="0" parTransId="{1373B041-A3C9-49D9-BFE7-4D81997AA047}" sibTransId="{FEFA3184-89A6-4416-A455-2315593AE68C}"/>
    <dgm:cxn modelId="{79AEAD92-26F2-482A-9973-7D579ADE7A51}" srcId="{B18BB5FA-10D8-40BF-B6F4-CEDD4B7FE0DE}" destId="{37392A40-53FA-47A5-B2D2-DDB05D89F9BE}" srcOrd="3" destOrd="0" parTransId="{27DF71F1-4DBB-49A8-9C10-A903A006A463}" sibTransId="{6963A084-317D-4C8C-8444-5B6DAC7907C7}"/>
    <dgm:cxn modelId="{5B3AB2AC-3B6E-435B-955C-C20B24F20194}" type="presOf" srcId="{C7D6CBC1-CB03-4607-8E4B-472CD9466310}" destId="{E1B8487C-DC0E-4DA0-8A70-E151EA4ECE92}" srcOrd="0" destOrd="0" presId="urn:microsoft.com/office/officeart/2005/8/layout/process1"/>
    <dgm:cxn modelId="{DBB1EEF6-73FD-4D54-85E3-90F434117DDE}" type="presOf" srcId="{37392A40-53FA-47A5-B2D2-DDB05D89F9BE}" destId="{DC9088CF-9541-4C3E-89AC-A1FC916B5451}" srcOrd="0" destOrd="0" presId="urn:microsoft.com/office/officeart/2005/8/layout/process1"/>
    <dgm:cxn modelId="{1C73EBFB-2BFA-4105-B5D5-E4BB9F81EF77}" type="presOf" srcId="{F50013A4-67CC-4D3D-A0EA-7F7F9E62D39C}" destId="{2EDD1844-AD3E-4630-AA86-F4736E356A24}" srcOrd="0" destOrd="0" presId="urn:microsoft.com/office/officeart/2005/8/layout/process1"/>
    <dgm:cxn modelId="{A33A9262-E768-4E4D-8555-355F9EA58F90}" type="presOf" srcId="{10496327-ACFD-49B8-8D48-172B7FAE0152}" destId="{C62026F0-0BD8-492A-A315-877DE8A6D9C2}" srcOrd="0" destOrd="0" presId="urn:microsoft.com/office/officeart/2005/8/layout/process1"/>
    <dgm:cxn modelId="{C76BBE42-C136-4756-908F-0EB8B34BF804}" type="presOf" srcId="{FEFA3184-89A6-4416-A455-2315593AE68C}" destId="{6BAAE736-8A9F-4A79-8F0E-BD23543770E7}" srcOrd="0" destOrd="0" presId="urn:microsoft.com/office/officeart/2005/8/layout/process1"/>
    <dgm:cxn modelId="{9BCC9033-6730-4FB0-A53F-236743220D44}" type="presOf" srcId="{3F8E6A40-431C-4E31-B606-F598B28EF113}" destId="{BFB5DE85-E5CE-4D7B-AAF0-22F5DFA7DAB5}" srcOrd="1" destOrd="0" presId="urn:microsoft.com/office/officeart/2005/8/layout/process1"/>
    <dgm:cxn modelId="{BEEB36C8-2650-4B23-B8EF-EAE1E4C31CE4}" type="presOf" srcId="{FEFA3184-89A6-4416-A455-2315593AE68C}" destId="{0FF39CD1-8E34-4EFF-AA65-0686F4FC4DDD}" srcOrd="1" destOrd="0" presId="urn:microsoft.com/office/officeart/2005/8/layout/process1"/>
    <dgm:cxn modelId="{C9B193BF-0B05-4B7A-89E1-F9DEF4E40F2E}" srcId="{B18BB5FA-10D8-40BF-B6F4-CEDD4B7FE0DE}" destId="{F1815A92-E40E-47BE-8BA0-5854AFF34F07}" srcOrd="0" destOrd="0" parTransId="{BE92F253-3068-4E9F-8241-AB1CF6BAD17B}" sibTransId="{3F8E6A40-431C-4E31-B606-F598B28EF113}"/>
    <dgm:cxn modelId="{71C7D07C-511F-442B-92B1-8D60DAB02595}" type="presOf" srcId="{3F8E6A40-431C-4E31-B606-F598B28EF113}" destId="{20F41702-DAE5-4764-AEF9-EC229D7DA69A}" srcOrd="0" destOrd="0" presId="urn:microsoft.com/office/officeart/2005/8/layout/process1"/>
    <dgm:cxn modelId="{F0B8DC42-2D99-4177-B8F0-0044092A08EC}" type="presOf" srcId="{F1815A92-E40E-47BE-8BA0-5854AFF34F07}" destId="{94D1D146-1554-476E-973F-CDFC7EC0D464}" srcOrd="0" destOrd="0" presId="urn:microsoft.com/office/officeart/2005/8/layout/process1"/>
    <dgm:cxn modelId="{80F52393-FAE4-47B8-A22C-36AD71650966}" type="presOf" srcId="{10496327-ACFD-49B8-8D48-172B7FAE0152}" destId="{1BE94E81-9BEA-4536-88F4-8762AA2AD5FB}" srcOrd="1" destOrd="0" presId="urn:microsoft.com/office/officeart/2005/8/layout/process1"/>
    <dgm:cxn modelId="{EE9E871D-6840-433D-AD10-B7555CB64F85}" type="presOf" srcId="{B18BB5FA-10D8-40BF-B6F4-CEDD4B7FE0DE}" destId="{33343285-D909-46E0-A4FF-9E22E3731763}" srcOrd="0" destOrd="0" presId="urn:microsoft.com/office/officeart/2005/8/layout/process1"/>
    <dgm:cxn modelId="{EDEF3811-F434-435B-9E3A-BB613271AD6A}" srcId="{B18BB5FA-10D8-40BF-B6F4-CEDD4B7FE0DE}" destId="{C7D6CBC1-CB03-4607-8E4B-472CD9466310}" srcOrd="1" destOrd="0" parTransId="{458BA1D2-FF88-4CE4-B9D0-77D05018CAB9}" sibTransId="{10496327-ACFD-49B8-8D48-172B7FAE0152}"/>
    <dgm:cxn modelId="{9BDE5075-57B8-472A-B80A-5BB833409199}" type="presParOf" srcId="{33343285-D909-46E0-A4FF-9E22E3731763}" destId="{94D1D146-1554-476E-973F-CDFC7EC0D464}" srcOrd="0" destOrd="0" presId="urn:microsoft.com/office/officeart/2005/8/layout/process1"/>
    <dgm:cxn modelId="{7C17627C-BB48-4F00-B1C0-2656E8F78009}" type="presParOf" srcId="{33343285-D909-46E0-A4FF-9E22E3731763}" destId="{20F41702-DAE5-4764-AEF9-EC229D7DA69A}" srcOrd="1" destOrd="0" presId="urn:microsoft.com/office/officeart/2005/8/layout/process1"/>
    <dgm:cxn modelId="{519632D3-E21A-4717-B429-6190DC3EE985}" type="presParOf" srcId="{20F41702-DAE5-4764-AEF9-EC229D7DA69A}" destId="{BFB5DE85-E5CE-4D7B-AAF0-22F5DFA7DAB5}" srcOrd="0" destOrd="0" presId="urn:microsoft.com/office/officeart/2005/8/layout/process1"/>
    <dgm:cxn modelId="{86108230-02D1-4DF4-ABA1-DF3C82F24937}" type="presParOf" srcId="{33343285-D909-46E0-A4FF-9E22E3731763}" destId="{E1B8487C-DC0E-4DA0-8A70-E151EA4ECE92}" srcOrd="2" destOrd="0" presId="urn:microsoft.com/office/officeart/2005/8/layout/process1"/>
    <dgm:cxn modelId="{7FDA69C6-EAAF-4D33-8406-1DA48453FAB1}" type="presParOf" srcId="{33343285-D909-46E0-A4FF-9E22E3731763}" destId="{C62026F0-0BD8-492A-A315-877DE8A6D9C2}" srcOrd="3" destOrd="0" presId="urn:microsoft.com/office/officeart/2005/8/layout/process1"/>
    <dgm:cxn modelId="{5C92E207-9084-46A8-9308-BAC21F8D2C65}" type="presParOf" srcId="{C62026F0-0BD8-492A-A315-877DE8A6D9C2}" destId="{1BE94E81-9BEA-4536-88F4-8762AA2AD5FB}" srcOrd="0" destOrd="0" presId="urn:microsoft.com/office/officeart/2005/8/layout/process1"/>
    <dgm:cxn modelId="{7A09E848-36AC-4AAC-AE36-0F19DAEBDE89}" type="presParOf" srcId="{33343285-D909-46E0-A4FF-9E22E3731763}" destId="{2EDD1844-AD3E-4630-AA86-F4736E356A24}" srcOrd="4" destOrd="0" presId="urn:microsoft.com/office/officeart/2005/8/layout/process1"/>
    <dgm:cxn modelId="{1287A5BD-9641-4CA5-92CC-75C05E40AC1C}" type="presParOf" srcId="{33343285-D909-46E0-A4FF-9E22E3731763}" destId="{6BAAE736-8A9F-4A79-8F0E-BD23543770E7}" srcOrd="5" destOrd="0" presId="urn:microsoft.com/office/officeart/2005/8/layout/process1"/>
    <dgm:cxn modelId="{217AD95C-2AC9-408F-BE87-19D043F6CBEA}" type="presParOf" srcId="{6BAAE736-8A9F-4A79-8F0E-BD23543770E7}" destId="{0FF39CD1-8E34-4EFF-AA65-0686F4FC4DDD}" srcOrd="0" destOrd="0" presId="urn:microsoft.com/office/officeart/2005/8/layout/process1"/>
    <dgm:cxn modelId="{1B490DEB-781E-42A7-ABFE-9620F80FA237}" type="presParOf" srcId="{33343285-D909-46E0-A4FF-9E22E3731763}" destId="{DC9088CF-9541-4C3E-89AC-A1FC916B545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8BB5FA-10D8-40BF-B6F4-CEDD4B7FE0D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tr-TR"/>
        </a:p>
      </dgm:t>
    </dgm:pt>
    <dgm:pt modelId="{F1815A92-E40E-47BE-8BA0-5854AFF34F07}">
      <dgm:prSet/>
      <dgm:spPr/>
      <dgm:t>
        <a:bodyPr/>
        <a:lstStyle/>
        <a:p>
          <a:pPr rtl="0"/>
          <a:r>
            <a:rPr lang="en-GB" b="0" i="0" baseline="0" dirty="0" smtClean="0"/>
            <a:t>Login to Mobility Tool+</a:t>
          </a:r>
          <a:r>
            <a:rPr lang="tr-TR" b="0" i="0" baseline="0" dirty="0" smtClean="0"/>
            <a:t>               O</a:t>
          </a:r>
          <a:r>
            <a:rPr lang="en-GB" b="0" i="0" baseline="0" dirty="0" smtClean="0"/>
            <a:t>pen your project details</a:t>
          </a:r>
          <a:endParaRPr lang="tr-TR"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C7D6CBC1-CB03-4607-8E4B-472CD9466310}">
      <dgm:prSet/>
      <dgm:spPr/>
      <dgm:t>
        <a:bodyPr/>
        <a:lstStyle/>
        <a:p>
          <a:pPr rtl="0"/>
          <a:r>
            <a:rPr lang="en-GB" dirty="0" smtClean="0"/>
            <a:t>Click "</a:t>
          </a:r>
          <a:r>
            <a:rPr lang="en-GB" dirty="0" err="1" smtClean="0"/>
            <a:t>Mobilities</a:t>
          </a:r>
          <a:r>
            <a:rPr lang="en-GB" dirty="0" smtClean="0"/>
            <a:t>" from the top menu. " </a:t>
          </a:r>
          <a:endParaRPr lang="tr-TR" dirty="0"/>
        </a:p>
      </dgm:t>
    </dgm:pt>
    <dgm:pt modelId="{458BA1D2-FF88-4CE4-B9D0-77D05018CAB9}" type="parTrans" cxnId="{EDEF3811-F434-435B-9E3A-BB613271AD6A}">
      <dgm:prSet/>
      <dgm:spPr/>
      <dgm:t>
        <a:bodyPr/>
        <a:lstStyle/>
        <a:p>
          <a:endParaRPr lang="tr-TR"/>
        </a:p>
      </dgm:t>
    </dgm:pt>
    <dgm:pt modelId="{10496327-ACFD-49B8-8D48-172B7FAE0152}" type="sibTrans" cxnId="{EDEF3811-F434-435B-9E3A-BB613271AD6A}">
      <dgm:prSet/>
      <dgm:spPr/>
      <dgm:t>
        <a:bodyPr/>
        <a:lstStyle/>
        <a:p>
          <a:endParaRPr lang="tr-TR"/>
        </a:p>
      </dgm:t>
    </dgm:pt>
    <dgm:pt modelId="{F50013A4-67CC-4D3D-A0EA-7F7F9E62D39C}">
      <dgm:prSet/>
      <dgm:spPr/>
      <dgm:t>
        <a:bodyPr/>
        <a:lstStyle/>
        <a:p>
          <a:pPr rtl="0"/>
          <a:r>
            <a:rPr lang="en-GB" dirty="0" smtClean="0"/>
            <a:t>Select "List </a:t>
          </a:r>
          <a:r>
            <a:rPr lang="en-GB" dirty="0" err="1" smtClean="0"/>
            <a:t>Mobilities</a:t>
          </a:r>
          <a:r>
            <a:rPr lang="en-GB" dirty="0" smtClean="0"/>
            <a:t>" from the contextual menu.</a:t>
          </a:r>
          <a:endParaRPr lang="tr-TR" dirty="0"/>
        </a:p>
      </dgm:t>
    </dgm:pt>
    <dgm:pt modelId="{1373B041-A3C9-49D9-BFE7-4D81997AA047}" type="parTrans" cxnId="{2C7503EA-2E3A-4656-B41C-537912B8DDE9}">
      <dgm:prSet/>
      <dgm:spPr/>
      <dgm:t>
        <a:bodyPr/>
        <a:lstStyle/>
        <a:p>
          <a:endParaRPr lang="tr-TR"/>
        </a:p>
      </dgm:t>
    </dgm:pt>
    <dgm:pt modelId="{FEFA3184-89A6-4416-A455-2315593AE68C}" type="sibTrans" cxnId="{2C7503EA-2E3A-4656-B41C-537912B8DDE9}">
      <dgm:prSet/>
      <dgm:spPr/>
      <dgm:t>
        <a:bodyPr/>
        <a:lstStyle/>
        <a:p>
          <a:endParaRPr lang="tr-TR"/>
        </a:p>
      </dgm:t>
    </dgm:pt>
    <dgm:pt modelId="{EACE94EA-E75A-4C84-B49E-64B197EE3766}">
      <dgm:prSet/>
      <dgm:spPr/>
      <dgm:t>
        <a:bodyPr/>
        <a:lstStyle/>
        <a:p>
          <a:pPr rtl="0"/>
          <a:r>
            <a:rPr lang="en-GB" smtClean="0"/>
            <a:t>The status of the participant reports will be displayed in the "Report status" column.</a:t>
          </a:r>
          <a:endParaRPr lang="tr-TR" dirty="0"/>
        </a:p>
      </dgm:t>
    </dgm:pt>
    <dgm:pt modelId="{E839B644-87B9-4261-8389-510EDFDF132A}" type="parTrans" cxnId="{4193233C-2875-48E0-9644-710ABAC6C99D}">
      <dgm:prSet/>
      <dgm:spPr/>
      <dgm:t>
        <a:bodyPr/>
        <a:lstStyle/>
        <a:p>
          <a:endParaRPr lang="tr-TR"/>
        </a:p>
      </dgm:t>
    </dgm:pt>
    <dgm:pt modelId="{9BD9507A-32EA-42B0-9335-6404E552C0E5}" type="sibTrans" cxnId="{4193233C-2875-48E0-9644-710ABAC6C99D}">
      <dgm:prSet/>
      <dgm:spPr/>
      <dgm:t>
        <a:bodyPr/>
        <a:lstStyle/>
        <a:p>
          <a:endParaRPr lang="tr-TR"/>
        </a:p>
      </dgm:t>
    </dgm:pt>
    <dgm:pt modelId="{33343285-D909-46E0-A4FF-9E22E3731763}" type="pres">
      <dgm:prSet presAssocID="{B18BB5FA-10D8-40BF-B6F4-CEDD4B7FE0DE}" presName="Name0" presStyleCnt="0">
        <dgm:presLayoutVars>
          <dgm:dir/>
          <dgm:resizeHandles val="exact"/>
        </dgm:presLayoutVars>
      </dgm:prSet>
      <dgm:spPr/>
      <dgm:t>
        <a:bodyPr/>
        <a:lstStyle/>
        <a:p>
          <a:endParaRPr lang="tr-TR"/>
        </a:p>
      </dgm:t>
    </dgm:pt>
    <dgm:pt modelId="{94D1D146-1554-476E-973F-CDFC7EC0D464}" type="pres">
      <dgm:prSet presAssocID="{F1815A92-E40E-47BE-8BA0-5854AFF34F07}" presName="node" presStyleLbl="node1" presStyleIdx="0" presStyleCnt="4">
        <dgm:presLayoutVars>
          <dgm:bulletEnabled val="1"/>
        </dgm:presLayoutVars>
      </dgm:prSet>
      <dgm:spPr/>
      <dgm:t>
        <a:bodyPr/>
        <a:lstStyle/>
        <a:p>
          <a:endParaRPr lang="tr-TR"/>
        </a:p>
      </dgm:t>
    </dgm:pt>
    <dgm:pt modelId="{20F41702-DAE5-4764-AEF9-EC229D7DA69A}" type="pres">
      <dgm:prSet presAssocID="{3F8E6A40-431C-4E31-B606-F598B28EF113}" presName="sibTrans" presStyleLbl="sibTrans2D1" presStyleIdx="0" presStyleCnt="3"/>
      <dgm:spPr/>
      <dgm:t>
        <a:bodyPr/>
        <a:lstStyle/>
        <a:p>
          <a:endParaRPr lang="tr-TR"/>
        </a:p>
      </dgm:t>
    </dgm:pt>
    <dgm:pt modelId="{BFB5DE85-E5CE-4D7B-AAF0-22F5DFA7DAB5}" type="pres">
      <dgm:prSet presAssocID="{3F8E6A40-431C-4E31-B606-F598B28EF113}" presName="connectorText" presStyleLbl="sibTrans2D1" presStyleIdx="0" presStyleCnt="3"/>
      <dgm:spPr/>
      <dgm:t>
        <a:bodyPr/>
        <a:lstStyle/>
        <a:p>
          <a:endParaRPr lang="tr-TR"/>
        </a:p>
      </dgm:t>
    </dgm:pt>
    <dgm:pt modelId="{E1B8487C-DC0E-4DA0-8A70-E151EA4ECE92}" type="pres">
      <dgm:prSet presAssocID="{C7D6CBC1-CB03-4607-8E4B-472CD9466310}" presName="node" presStyleLbl="node1" presStyleIdx="1" presStyleCnt="4">
        <dgm:presLayoutVars>
          <dgm:bulletEnabled val="1"/>
        </dgm:presLayoutVars>
      </dgm:prSet>
      <dgm:spPr/>
      <dgm:t>
        <a:bodyPr/>
        <a:lstStyle/>
        <a:p>
          <a:endParaRPr lang="tr-TR"/>
        </a:p>
      </dgm:t>
    </dgm:pt>
    <dgm:pt modelId="{C62026F0-0BD8-492A-A315-877DE8A6D9C2}" type="pres">
      <dgm:prSet presAssocID="{10496327-ACFD-49B8-8D48-172B7FAE0152}" presName="sibTrans" presStyleLbl="sibTrans2D1" presStyleIdx="1" presStyleCnt="3"/>
      <dgm:spPr/>
      <dgm:t>
        <a:bodyPr/>
        <a:lstStyle/>
        <a:p>
          <a:endParaRPr lang="tr-TR"/>
        </a:p>
      </dgm:t>
    </dgm:pt>
    <dgm:pt modelId="{1BE94E81-9BEA-4536-88F4-8762AA2AD5FB}" type="pres">
      <dgm:prSet presAssocID="{10496327-ACFD-49B8-8D48-172B7FAE0152}" presName="connectorText" presStyleLbl="sibTrans2D1" presStyleIdx="1" presStyleCnt="3"/>
      <dgm:spPr/>
      <dgm:t>
        <a:bodyPr/>
        <a:lstStyle/>
        <a:p>
          <a:endParaRPr lang="tr-TR"/>
        </a:p>
      </dgm:t>
    </dgm:pt>
    <dgm:pt modelId="{2EDD1844-AD3E-4630-AA86-F4736E356A24}" type="pres">
      <dgm:prSet presAssocID="{F50013A4-67CC-4D3D-A0EA-7F7F9E62D39C}" presName="node" presStyleLbl="node1" presStyleIdx="2" presStyleCnt="4">
        <dgm:presLayoutVars>
          <dgm:bulletEnabled val="1"/>
        </dgm:presLayoutVars>
      </dgm:prSet>
      <dgm:spPr/>
      <dgm:t>
        <a:bodyPr/>
        <a:lstStyle/>
        <a:p>
          <a:endParaRPr lang="tr-TR"/>
        </a:p>
      </dgm:t>
    </dgm:pt>
    <dgm:pt modelId="{6BAAE736-8A9F-4A79-8F0E-BD23543770E7}" type="pres">
      <dgm:prSet presAssocID="{FEFA3184-89A6-4416-A455-2315593AE68C}" presName="sibTrans" presStyleLbl="sibTrans2D1" presStyleIdx="2" presStyleCnt="3"/>
      <dgm:spPr/>
      <dgm:t>
        <a:bodyPr/>
        <a:lstStyle/>
        <a:p>
          <a:endParaRPr lang="tr-TR"/>
        </a:p>
      </dgm:t>
    </dgm:pt>
    <dgm:pt modelId="{0FF39CD1-8E34-4EFF-AA65-0686F4FC4DDD}" type="pres">
      <dgm:prSet presAssocID="{FEFA3184-89A6-4416-A455-2315593AE68C}" presName="connectorText" presStyleLbl="sibTrans2D1" presStyleIdx="2" presStyleCnt="3"/>
      <dgm:spPr/>
      <dgm:t>
        <a:bodyPr/>
        <a:lstStyle/>
        <a:p>
          <a:endParaRPr lang="tr-TR"/>
        </a:p>
      </dgm:t>
    </dgm:pt>
    <dgm:pt modelId="{90948800-9C5C-4F5D-8F00-BACB45C13896}" type="pres">
      <dgm:prSet presAssocID="{EACE94EA-E75A-4C84-B49E-64B197EE3766}" presName="node" presStyleLbl="node1" presStyleIdx="3" presStyleCnt="4">
        <dgm:presLayoutVars>
          <dgm:bulletEnabled val="1"/>
        </dgm:presLayoutVars>
      </dgm:prSet>
      <dgm:spPr/>
      <dgm:t>
        <a:bodyPr/>
        <a:lstStyle/>
        <a:p>
          <a:endParaRPr lang="tr-TR"/>
        </a:p>
      </dgm:t>
    </dgm:pt>
  </dgm:ptLst>
  <dgm:cxnLst>
    <dgm:cxn modelId="{EDEF3811-F434-435B-9E3A-BB613271AD6A}" srcId="{B18BB5FA-10D8-40BF-B6F4-CEDD4B7FE0DE}" destId="{C7D6CBC1-CB03-4607-8E4B-472CD9466310}" srcOrd="1" destOrd="0" parTransId="{458BA1D2-FF88-4CE4-B9D0-77D05018CAB9}" sibTransId="{10496327-ACFD-49B8-8D48-172B7FAE0152}"/>
    <dgm:cxn modelId="{4171EC57-4722-46BB-A925-8903E6ECF9CD}" type="presOf" srcId="{3F8E6A40-431C-4E31-B606-F598B28EF113}" destId="{20F41702-DAE5-4764-AEF9-EC229D7DA69A}" srcOrd="0" destOrd="0" presId="urn:microsoft.com/office/officeart/2005/8/layout/process1"/>
    <dgm:cxn modelId="{0F6BAC0D-5ED7-4E5A-BB97-2D36BDCA4BEC}" type="presOf" srcId="{10496327-ACFD-49B8-8D48-172B7FAE0152}" destId="{C62026F0-0BD8-492A-A315-877DE8A6D9C2}" srcOrd="0" destOrd="0" presId="urn:microsoft.com/office/officeart/2005/8/layout/process1"/>
    <dgm:cxn modelId="{DA5F3379-CD79-40E9-8F91-27D4C6612FCD}" type="presOf" srcId="{10496327-ACFD-49B8-8D48-172B7FAE0152}" destId="{1BE94E81-9BEA-4536-88F4-8762AA2AD5FB}" srcOrd="1" destOrd="0" presId="urn:microsoft.com/office/officeart/2005/8/layout/process1"/>
    <dgm:cxn modelId="{8327CD80-48A3-40D3-8933-195B5009BFFA}" type="presOf" srcId="{F1815A92-E40E-47BE-8BA0-5854AFF34F07}" destId="{94D1D146-1554-476E-973F-CDFC7EC0D464}" srcOrd="0" destOrd="0" presId="urn:microsoft.com/office/officeart/2005/8/layout/process1"/>
    <dgm:cxn modelId="{C9B193BF-0B05-4B7A-89E1-F9DEF4E40F2E}" srcId="{B18BB5FA-10D8-40BF-B6F4-CEDD4B7FE0DE}" destId="{F1815A92-E40E-47BE-8BA0-5854AFF34F07}" srcOrd="0" destOrd="0" parTransId="{BE92F253-3068-4E9F-8241-AB1CF6BAD17B}" sibTransId="{3F8E6A40-431C-4E31-B606-F598B28EF113}"/>
    <dgm:cxn modelId="{C1B699D2-6F77-47FB-BCA8-1EC53C71884F}" type="presOf" srcId="{F50013A4-67CC-4D3D-A0EA-7F7F9E62D39C}" destId="{2EDD1844-AD3E-4630-AA86-F4736E356A24}" srcOrd="0" destOrd="0" presId="urn:microsoft.com/office/officeart/2005/8/layout/process1"/>
    <dgm:cxn modelId="{2C7503EA-2E3A-4656-B41C-537912B8DDE9}" srcId="{B18BB5FA-10D8-40BF-B6F4-CEDD4B7FE0DE}" destId="{F50013A4-67CC-4D3D-A0EA-7F7F9E62D39C}" srcOrd="2" destOrd="0" parTransId="{1373B041-A3C9-49D9-BFE7-4D81997AA047}" sibTransId="{FEFA3184-89A6-4416-A455-2315593AE68C}"/>
    <dgm:cxn modelId="{8B9C49B5-781A-4B0E-994A-4DE5D2DC61F0}" type="presOf" srcId="{B18BB5FA-10D8-40BF-B6F4-CEDD4B7FE0DE}" destId="{33343285-D909-46E0-A4FF-9E22E3731763}" srcOrd="0" destOrd="0" presId="urn:microsoft.com/office/officeart/2005/8/layout/process1"/>
    <dgm:cxn modelId="{6755764B-A58A-40CE-8B32-C87D43AE2CE0}" type="presOf" srcId="{C7D6CBC1-CB03-4607-8E4B-472CD9466310}" destId="{E1B8487C-DC0E-4DA0-8A70-E151EA4ECE92}" srcOrd="0" destOrd="0" presId="urn:microsoft.com/office/officeart/2005/8/layout/process1"/>
    <dgm:cxn modelId="{47BE363A-4896-41AF-954E-937341C365D0}" type="presOf" srcId="{3F8E6A40-431C-4E31-B606-F598B28EF113}" destId="{BFB5DE85-E5CE-4D7B-AAF0-22F5DFA7DAB5}" srcOrd="1" destOrd="0" presId="urn:microsoft.com/office/officeart/2005/8/layout/process1"/>
    <dgm:cxn modelId="{4193233C-2875-48E0-9644-710ABAC6C99D}" srcId="{B18BB5FA-10D8-40BF-B6F4-CEDD4B7FE0DE}" destId="{EACE94EA-E75A-4C84-B49E-64B197EE3766}" srcOrd="3" destOrd="0" parTransId="{E839B644-87B9-4261-8389-510EDFDF132A}" sibTransId="{9BD9507A-32EA-42B0-9335-6404E552C0E5}"/>
    <dgm:cxn modelId="{C77B6E94-1BB9-4821-B03F-1B9CC30F59B5}" type="presOf" srcId="{FEFA3184-89A6-4416-A455-2315593AE68C}" destId="{0FF39CD1-8E34-4EFF-AA65-0686F4FC4DDD}" srcOrd="1" destOrd="0" presId="urn:microsoft.com/office/officeart/2005/8/layout/process1"/>
    <dgm:cxn modelId="{AAE2C4D9-2DC4-4AEA-B611-99297704A8B1}" type="presOf" srcId="{EACE94EA-E75A-4C84-B49E-64B197EE3766}" destId="{90948800-9C5C-4F5D-8F00-BACB45C13896}" srcOrd="0" destOrd="0" presId="urn:microsoft.com/office/officeart/2005/8/layout/process1"/>
    <dgm:cxn modelId="{1D93700B-A35F-49BC-BA0C-B50FDF1A4BDB}" type="presOf" srcId="{FEFA3184-89A6-4416-A455-2315593AE68C}" destId="{6BAAE736-8A9F-4A79-8F0E-BD23543770E7}" srcOrd="0" destOrd="0" presId="urn:microsoft.com/office/officeart/2005/8/layout/process1"/>
    <dgm:cxn modelId="{114E1F6A-A150-41DA-B049-AF02DF185590}" type="presParOf" srcId="{33343285-D909-46E0-A4FF-9E22E3731763}" destId="{94D1D146-1554-476E-973F-CDFC7EC0D464}" srcOrd="0" destOrd="0" presId="urn:microsoft.com/office/officeart/2005/8/layout/process1"/>
    <dgm:cxn modelId="{74FF3BC8-C4A5-49C6-AB97-1854546F0B9E}" type="presParOf" srcId="{33343285-D909-46E0-A4FF-9E22E3731763}" destId="{20F41702-DAE5-4764-AEF9-EC229D7DA69A}" srcOrd="1" destOrd="0" presId="urn:microsoft.com/office/officeart/2005/8/layout/process1"/>
    <dgm:cxn modelId="{BE777F78-AA8A-4FEE-9B11-450A6E79D6DF}" type="presParOf" srcId="{20F41702-DAE5-4764-AEF9-EC229D7DA69A}" destId="{BFB5DE85-E5CE-4D7B-AAF0-22F5DFA7DAB5}" srcOrd="0" destOrd="0" presId="urn:microsoft.com/office/officeart/2005/8/layout/process1"/>
    <dgm:cxn modelId="{D1E46B02-3128-46DE-A246-C9605762B459}" type="presParOf" srcId="{33343285-D909-46E0-A4FF-9E22E3731763}" destId="{E1B8487C-DC0E-4DA0-8A70-E151EA4ECE92}" srcOrd="2" destOrd="0" presId="urn:microsoft.com/office/officeart/2005/8/layout/process1"/>
    <dgm:cxn modelId="{28E11933-AA62-4598-A674-FD013DC65700}" type="presParOf" srcId="{33343285-D909-46E0-A4FF-9E22E3731763}" destId="{C62026F0-0BD8-492A-A315-877DE8A6D9C2}" srcOrd="3" destOrd="0" presId="urn:microsoft.com/office/officeart/2005/8/layout/process1"/>
    <dgm:cxn modelId="{FD4B01CA-508C-4F80-88BF-0127D9E75152}" type="presParOf" srcId="{C62026F0-0BD8-492A-A315-877DE8A6D9C2}" destId="{1BE94E81-9BEA-4536-88F4-8762AA2AD5FB}" srcOrd="0" destOrd="0" presId="urn:microsoft.com/office/officeart/2005/8/layout/process1"/>
    <dgm:cxn modelId="{039CD08D-057C-4AC8-80B1-0608E4D99D0E}" type="presParOf" srcId="{33343285-D909-46E0-A4FF-9E22E3731763}" destId="{2EDD1844-AD3E-4630-AA86-F4736E356A24}" srcOrd="4" destOrd="0" presId="urn:microsoft.com/office/officeart/2005/8/layout/process1"/>
    <dgm:cxn modelId="{9F38F793-DDF3-4CEE-A09D-E4C9D466B4B3}" type="presParOf" srcId="{33343285-D909-46E0-A4FF-9E22E3731763}" destId="{6BAAE736-8A9F-4A79-8F0E-BD23543770E7}" srcOrd="5" destOrd="0" presId="urn:microsoft.com/office/officeart/2005/8/layout/process1"/>
    <dgm:cxn modelId="{F33499A3-A844-4F79-926A-235DCAA126B1}" type="presParOf" srcId="{6BAAE736-8A9F-4A79-8F0E-BD23543770E7}" destId="{0FF39CD1-8E34-4EFF-AA65-0686F4FC4DDD}" srcOrd="0" destOrd="0" presId="urn:microsoft.com/office/officeart/2005/8/layout/process1"/>
    <dgm:cxn modelId="{94CF16A8-C392-41B2-BF66-B5F770E18DE7}" type="presParOf" srcId="{33343285-D909-46E0-A4FF-9E22E3731763}" destId="{90948800-9C5C-4F5D-8F00-BACB45C138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8BB5FA-10D8-40BF-B6F4-CEDD4B7FE0D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tr-TR"/>
        </a:p>
      </dgm:t>
    </dgm:pt>
    <dgm:pt modelId="{F1815A92-E40E-47BE-8BA0-5854AFF34F07}">
      <dgm:prSet/>
      <dgm:spPr/>
      <dgm:t>
        <a:bodyPr/>
        <a:lstStyle/>
        <a:p>
          <a:pPr rtl="0"/>
          <a:r>
            <a:rPr lang="en-GB" b="0" i="0" baseline="0" dirty="0" smtClean="0"/>
            <a:t>Login to Mobility Tool+</a:t>
          </a:r>
          <a:r>
            <a:rPr lang="tr-TR" b="0" i="0" baseline="0" dirty="0" smtClean="0"/>
            <a:t>               O</a:t>
          </a:r>
          <a:r>
            <a:rPr lang="en-GB" b="0" i="0" baseline="0" dirty="0" smtClean="0"/>
            <a:t>pen your project details</a:t>
          </a:r>
          <a:endParaRPr lang="tr-TR"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C7D6CBC1-CB03-4607-8E4B-472CD9466310}">
      <dgm:prSet/>
      <dgm:spPr/>
      <dgm:t>
        <a:bodyPr/>
        <a:lstStyle/>
        <a:p>
          <a:pPr rtl="0"/>
          <a:r>
            <a:rPr lang="en-GB" dirty="0" smtClean="0"/>
            <a:t>Click "</a:t>
          </a:r>
          <a:r>
            <a:rPr lang="en-GB" dirty="0" err="1" smtClean="0"/>
            <a:t>Mobilities</a:t>
          </a:r>
          <a:r>
            <a:rPr lang="en-GB" dirty="0" smtClean="0"/>
            <a:t>" from the top menu. " </a:t>
          </a:r>
          <a:endParaRPr lang="tr-TR" dirty="0"/>
        </a:p>
      </dgm:t>
    </dgm:pt>
    <dgm:pt modelId="{458BA1D2-FF88-4CE4-B9D0-77D05018CAB9}" type="parTrans" cxnId="{EDEF3811-F434-435B-9E3A-BB613271AD6A}">
      <dgm:prSet/>
      <dgm:spPr/>
      <dgm:t>
        <a:bodyPr/>
        <a:lstStyle/>
        <a:p>
          <a:endParaRPr lang="tr-TR"/>
        </a:p>
      </dgm:t>
    </dgm:pt>
    <dgm:pt modelId="{10496327-ACFD-49B8-8D48-172B7FAE0152}" type="sibTrans" cxnId="{EDEF3811-F434-435B-9E3A-BB613271AD6A}">
      <dgm:prSet/>
      <dgm:spPr/>
      <dgm:t>
        <a:bodyPr/>
        <a:lstStyle/>
        <a:p>
          <a:endParaRPr lang="tr-TR"/>
        </a:p>
      </dgm:t>
    </dgm:pt>
    <dgm:pt modelId="{F50013A4-67CC-4D3D-A0EA-7F7F9E62D39C}">
      <dgm:prSet/>
      <dgm:spPr/>
      <dgm:t>
        <a:bodyPr/>
        <a:lstStyle/>
        <a:p>
          <a:pPr rtl="0"/>
          <a:r>
            <a:rPr lang="en-GB" dirty="0" smtClean="0"/>
            <a:t>Select "List </a:t>
          </a:r>
          <a:r>
            <a:rPr lang="en-GB" dirty="0" err="1" smtClean="0"/>
            <a:t>Mobilities</a:t>
          </a:r>
          <a:r>
            <a:rPr lang="en-GB" dirty="0" smtClean="0"/>
            <a:t>" from the contextual menu.</a:t>
          </a:r>
          <a:endParaRPr lang="tr-TR" dirty="0"/>
        </a:p>
      </dgm:t>
    </dgm:pt>
    <dgm:pt modelId="{1373B041-A3C9-49D9-BFE7-4D81997AA047}" type="parTrans" cxnId="{2C7503EA-2E3A-4656-B41C-537912B8DDE9}">
      <dgm:prSet/>
      <dgm:spPr/>
      <dgm:t>
        <a:bodyPr/>
        <a:lstStyle/>
        <a:p>
          <a:endParaRPr lang="tr-TR"/>
        </a:p>
      </dgm:t>
    </dgm:pt>
    <dgm:pt modelId="{FEFA3184-89A6-4416-A455-2315593AE68C}" type="sibTrans" cxnId="{2C7503EA-2E3A-4656-B41C-537912B8DDE9}">
      <dgm:prSet/>
      <dgm:spPr/>
      <dgm:t>
        <a:bodyPr/>
        <a:lstStyle/>
        <a:p>
          <a:endParaRPr lang="tr-TR"/>
        </a:p>
      </dgm:t>
    </dgm:pt>
    <dgm:pt modelId="{EACE94EA-E75A-4C84-B49E-64B197EE3766}">
      <dgm:prSet/>
      <dgm:spPr/>
      <dgm:t>
        <a:bodyPr/>
        <a:lstStyle/>
        <a:p>
          <a:pPr rtl="0"/>
          <a:r>
            <a:rPr lang="en-GB" dirty="0" smtClean="0"/>
            <a:t>Edit the mobility for which you'd like to see the participant report.</a:t>
          </a:r>
          <a:endParaRPr lang="tr-TR" dirty="0"/>
        </a:p>
      </dgm:t>
    </dgm:pt>
    <dgm:pt modelId="{E839B644-87B9-4261-8389-510EDFDF132A}" type="parTrans" cxnId="{4193233C-2875-48E0-9644-710ABAC6C99D}">
      <dgm:prSet/>
      <dgm:spPr/>
      <dgm:t>
        <a:bodyPr/>
        <a:lstStyle/>
        <a:p>
          <a:endParaRPr lang="tr-TR"/>
        </a:p>
      </dgm:t>
    </dgm:pt>
    <dgm:pt modelId="{9BD9507A-32EA-42B0-9335-6404E552C0E5}" type="sibTrans" cxnId="{4193233C-2875-48E0-9644-710ABAC6C99D}">
      <dgm:prSet/>
      <dgm:spPr/>
      <dgm:t>
        <a:bodyPr/>
        <a:lstStyle/>
        <a:p>
          <a:endParaRPr lang="tr-TR"/>
        </a:p>
      </dgm:t>
    </dgm:pt>
    <dgm:pt modelId="{D2ABF942-5189-432D-B714-9B8DB333CAB1}">
      <dgm:prSet/>
      <dgm:spPr/>
      <dgm:t>
        <a:bodyPr/>
        <a:lstStyle/>
        <a:p>
          <a:pPr rtl="0"/>
          <a:r>
            <a:rPr lang="en-GB" smtClean="0"/>
            <a:t>Click "Download PDF" link in the "Participants Reports" section to download a PDF version of the participant report results.</a:t>
          </a:r>
          <a:endParaRPr lang="tr-TR" dirty="0"/>
        </a:p>
      </dgm:t>
    </dgm:pt>
    <dgm:pt modelId="{83965CDC-FF2F-4DAD-9B12-3034E1729E4D}" type="parTrans" cxnId="{78AA90EC-F4FB-4E4D-9BB3-3BC60CB41784}">
      <dgm:prSet/>
      <dgm:spPr/>
      <dgm:t>
        <a:bodyPr/>
        <a:lstStyle/>
        <a:p>
          <a:endParaRPr lang="tr-TR"/>
        </a:p>
      </dgm:t>
    </dgm:pt>
    <dgm:pt modelId="{D1935535-D2C1-41F0-9040-978F06660002}" type="sibTrans" cxnId="{78AA90EC-F4FB-4E4D-9BB3-3BC60CB41784}">
      <dgm:prSet/>
      <dgm:spPr/>
      <dgm:t>
        <a:bodyPr/>
        <a:lstStyle/>
        <a:p>
          <a:endParaRPr lang="tr-TR"/>
        </a:p>
      </dgm:t>
    </dgm:pt>
    <dgm:pt modelId="{33343285-D909-46E0-A4FF-9E22E3731763}" type="pres">
      <dgm:prSet presAssocID="{B18BB5FA-10D8-40BF-B6F4-CEDD4B7FE0DE}" presName="Name0" presStyleCnt="0">
        <dgm:presLayoutVars>
          <dgm:dir/>
          <dgm:resizeHandles val="exact"/>
        </dgm:presLayoutVars>
      </dgm:prSet>
      <dgm:spPr/>
      <dgm:t>
        <a:bodyPr/>
        <a:lstStyle/>
        <a:p>
          <a:endParaRPr lang="tr-TR"/>
        </a:p>
      </dgm:t>
    </dgm:pt>
    <dgm:pt modelId="{94D1D146-1554-476E-973F-CDFC7EC0D464}" type="pres">
      <dgm:prSet presAssocID="{F1815A92-E40E-47BE-8BA0-5854AFF34F07}" presName="node" presStyleLbl="node1" presStyleIdx="0" presStyleCnt="5" custLinFactNeighborX="-806">
        <dgm:presLayoutVars>
          <dgm:bulletEnabled val="1"/>
        </dgm:presLayoutVars>
      </dgm:prSet>
      <dgm:spPr/>
      <dgm:t>
        <a:bodyPr/>
        <a:lstStyle/>
        <a:p>
          <a:endParaRPr lang="tr-TR"/>
        </a:p>
      </dgm:t>
    </dgm:pt>
    <dgm:pt modelId="{20F41702-DAE5-4764-AEF9-EC229D7DA69A}" type="pres">
      <dgm:prSet presAssocID="{3F8E6A40-431C-4E31-B606-F598B28EF113}" presName="sibTrans" presStyleLbl="sibTrans2D1" presStyleIdx="0" presStyleCnt="4"/>
      <dgm:spPr/>
      <dgm:t>
        <a:bodyPr/>
        <a:lstStyle/>
        <a:p>
          <a:endParaRPr lang="tr-TR"/>
        </a:p>
      </dgm:t>
    </dgm:pt>
    <dgm:pt modelId="{BFB5DE85-E5CE-4D7B-AAF0-22F5DFA7DAB5}" type="pres">
      <dgm:prSet presAssocID="{3F8E6A40-431C-4E31-B606-F598B28EF113}" presName="connectorText" presStyleLbl="sibTrans2D1" presStyleIdx="0" presStyleCnt="4"/>
      <dgm:spPr/>
      <dgm:t>
        <a:bodyPr/>
        <a:lstStyle/>
        <a:p>
          <a:endParaRPr lang="tr-TR"/>
        </a:p>
      </dgm:t>
    </dgm:pt>
    <dgm:pt modelId="{E1B8487C-DC0E-4DA0-8A70-E151EA4ECE92}" type="pres">
      <dgm:prSet presAssocID="{C7D6CBC1-CB03-4607-8E4B-472CD9466310}" presName="node" presStyleLbl="node1" presStyleIdx="1" presStyleCnt="5">
        <dgm:presLayoutVars>
          <dgm:bulletEnabled val="1"/>
        </dgm:presLayoutVars>
      </dgm:prSet>
      <dgm:spPr/>
      <dgm:t>
        <a:bodyPr/>
        <a:lstStyle/>
        <a:p>
          <a:endParaRPr lang="tr-TR"/>
        </a:p>
      </dgm:t>
    </dgm:pt>
    <dgm:pt modelId="{C62026F0-0BD8-492A-A315-877DE8A6D9C2}" type="pres">
      <dgm:prSet presAssocID="{10496327-ACFD-49B8-8D48-172B7FAE0152}" presName="sibTrans" presStyleLbl="sibTrans2D1" presStyleIdx="1" presStyleCnt="4"/>
      <dgm:spPr/>
      <dgm:t>
        <a:bodyPr/>
        <a:lstStyle/>
        <a:p>
          <a:endParaRPr lang="tr-TR"/>
        </a:p>
      </dgm:t>
    </dgm:pt>
    <dgm:pt modelId="{1BE94E81-9BEA-4536-88F4-8762AA2AD5FB}" type="pres">
      <dgm:prSet presAssocID="{10496327-ACFD-49B8-8D48-172B7FAE0152}" presName="connectorText" presStyleLbl="sibTrans2D1" presStyleIdx="1" presStyleCnt="4"/>
      <dgm:spPr/>
      <dgm:t>
        <a:bodyPr/>
        <a:lstStyle/>
        <a:p>
          <a:endParaRPr lang="tr-TR"/>
        </a:p>
      </dgm:t>
    </dgm:pt>
    <dgm:pt modelId="{2EDD1844-AD3E-4630-AA86-F4736E356A24}" type="pres">
      <dgm:prSet presAssocID="{F50013A4-67CC-4D3D-A0EA-7F7F9E62D39C}" presName="node" presStyleLbl="node1" presStyleIdx="2" presStyleCnt="5">
        <dgm:presLayoutVars>
          <dgm:bulletEnabled val="1"/>
        </dgm:presLayoutVars>
      </dgm:prSet>
      <dgm:spPr/>
      <dgm:t>
        <a:bodyPr/>
        <a:lstStyle/>
        <a:p>
          <a:endParaRPr lang="tr-TR"/>
        </a:p>
      </dgm:t>
    </dgm:pt>
    <dgm:pt modelId="{6BAAE736-8A9F-4A79-8F0E-BD23543770E7}" type="pres">
      <dgm:prSet presAssocID="{FEFA3184-89A6-4416-A455-2315593AE68C}" presName="sibTrans" presStyleLbl="sibTrans2D1" presStyleIdx="2" presStyleCnt="4"/>
      <dgm:spPr/>
      <dgm:t>
        <a:bodyPr/>
        <a:lstStyle/>
        <a:p>
          <a:endParaRPr lang="tr-TR"/>
        </a:p>
      </dgm:t>
    </dgm:pt>
    <dgm:pt modelId="{0FF39CD1-8E34-4EFF-AA65-0686F4FC4DDD}" type="pres">
      <dgm:prSet presAssocID="{FEFA3184-89A6-4416-A455-2315593AE68C}" presName="connectorText" presStyleLbl="sibTrans2D1" presStyleIdx="2" presStyleCnt="4"/>
      <dgm:spPr/>
      <dgm:t>
        <a:bodyPr/>
        <a:lstStyle/>
        <a:p>
          <a:endParaRPr lang="tr-TR"/>
        </a:p>
      </dgm:t>
    </dgm:pt>
    <dgm:pt modelId="{90948800-9C5C-4F5D-8F00-BACB45C13896}" type="pres">
      <dgm:prSet presAssocID="{EACE94EA-E75A-4C84-B49E-64B197EE3766}" presName="node" presStyleLbl="node1" presStyleIdx="3" presStyleCnt="5">
        <dgm:presLayoutVars>
          <dgm:bulletEnabled val="1"/>
        </dgm:presLayoutVars>
      </dgm:prSet>
      <dgm:spPr/>
      <dgm:t>
        <a:bodyPr/>
        <a:lstStyle/>
        <a:p>
          <a:endParaRPr lang="tr-TR"/>
        </a:p>
      </dgm:t>
    </dgm:pt>
    <dgm:pt modelId="{5DEEDE1D-82B5-4857-94C4-7357D90B9BC7}" type="pres">
      <dgm:prSet presAssocID="{9BD9507A-32EA-42B0-9335-6404E552C0E5}" presName="sibTrans" presStyleLbl="sibTrans2D1" presStyleIdx="3" presStyleCnt="4"/>
      <dgm:spPr/>
      <dgm:t>
        <a:bodyPr/>
        <a:lstStyle/>
        <a:p>
          <a:endParaRPr lang="tr-TR"/>
        </a:p>
      </dgm:t>
    </dgm:pt>
    <dgm:pt modelId="{8A86274A-A63E-4C89-826F-B61A32225B41}" type="pres">
      <dgm:prSet presAssocID="{9BD9507A-32EA-42B0-9335-6404E552C0E5}" presName="connectorText" presStyleLbl="sibTrans2D1" presStyleIdx="3" presStyleCnt="4"/>
      <dgm:spPr/>
      <dgm:t>
        <a:bodyPr/>
        <a:lstStyle/>
        <a:p>
          <a:endParaRPr lang="tr-TR"/>
        </a:p>
      </dgm:t>
    </dgm:pt>
    <dgm:pt modelId="{F15D9DBE-FF46-4EB3-9758-0F91922761B7}" type="pres">
      <dgm:prSet presAssocID="{D2ABF942-5189-432D-B714-9B8DB333CAB1}" presName="node" presStyleLbl="node1" presStyleIdx="4" presStyleCnt="5">
        <dgm:presLayoutVars>
          <dgm:bulletEnabled val="1"/>
        </dgm:presLayoutVars>
      </dgm:prSet>
      <dgm:spPr/>
      <dgm:t>
        <a:bodyPr/>
        <a:lstStyle/>
        <a:p>
          <a:endParaRPr lang="tr-TR"/>
        </a:p>
      </dgm:t>
    </dgm:pt>
  </dgm:ptLst>
  <dgm:cxnLst>
    <dgm:cxn modelId="{7048E0BC-0FEC-4162-B8DC-9C0D1E304134}" type="presOf" srcId="{10496327-ACFD-49B8-8D48-172B7FAE0152}" destId="{1BE94E81-9BEA-4536-88F4-8762AA2AD5FB}" srcOrd="1" destOrd="0" presId="urn:microsoft.com/office/officeart/2005/8/layout/process1"/>
    <dgm:cxn modelId="{FC1D9F9E-FD01-43B4-89D2-89ED079A49F2}" type="presOf" srcId="{EACE94EA-E75A-4C84-B49E-64B197EE3766}" destId="{90948800-9C5C-4F5D-8F00-BACB45C13896}" srcOrd="0" destOrd="0" presId="urn:microsoft.com/office/officeart/2005/8/layout/process1"/>
    <dgm:cxn modelId="{48A5BB6E-0558-4576-A8D3-822E6BE8DF84}" type="presOf" srcId="{F1815A92-E40E-47BE-8BA0-5854AFF34F07}" destId="{94D1D146-1554-476E-973F-CDFC7EC0D464}" srcOrd="0" destOrd="0" presId="urn:microsoft.com/office/officeart/2005/8/layout/process1"/>
    <dgm:cxn modelId="{EDEF3811-F434-435B-9E3A-BB613271AD6A}" srcId="{B18BB5FA-10D8-40BF-B6F4-CEDD4B7FE0DE}" destId="{C7D6CBC1-CB03-4607-8E4B-472CD9466310}" srcOrd="1" destOrd="0" parTransId="{458BA1D2-FF88-4CE4-B9D0-77D05018CAB9}" sibTransId="{10496327-ACFD-49B8-8D48-172B7FAE0152}"/>
    <dgm:cxn modelId="{78AA90EC-F4FB-4E4D-9BB3-3BC60CB41784}" srcId="{B18BB5FA-10D8-40BF-B6F4-CEDD4B7FE0DE}" destId="{D2ABF942-5189-432D-B714-9B8DB333CAB1}" srcOrd="4" destOrd="0" parTransId="{83965CDC-FF2F-4DAD-9B12-3034E1729E4D}" sibTransId="{D1935535-D2C1-41F0-9040-978F06660002}"/>
    <dgm:cxn modelId="{D50C3A55-C228-47D4-B56B-1816E6B8FDA9}" type="presOf" srcId="{FEFA3184-89A6-4416-A455-2315593AE68C}" destId="{6BAAE736-8A9F-4A79-8F0E-BD23543770E7}" srcOrd="0" destOrd="0" presId="urn:microsoft.com/office/officeart/2005/8/layout/process1"/>
    <dgm:cxn modelId="{36C0C782-09FA-4DEB-94E0-472D08185097}" type="presOf" srcId="{9BD9507A-32EA-42B0-9335-6404E552C0E5}" destId="{8A86274A-A63E-4C89-826F-B61A32225B41}" srcOrd="1" destOrd="0" presId="urn:microsoft.com/office/officeart/2005/8/layout/process1"/>
    <dgm:cxn modelId="{0B61D134-D7CA-464D-91DD-ACBC8ECA30FC}" type="presOf" srcId="{D2ABF942-5189-432D-B714-9B8DB333CAB1}" destId="{F15D9DBE-FF46-4EB3-9758-0F91922761B7}" srcOrd="0" destOrd="0" presId="urn:microsoft.com/office/officeart/2005/8/layout/process1"/>
    <dgm:cxn modelId="{C9B193BF-0B05-4B7A-89E1-F9DEF4E40F2E}" srcId="{B18BB5FA-10D8-40BF-B6F4-CEDD4B7FE0DE}" destId="{F1815A92-E40E-47BE-8BA0-5854AFF34F07}" srcOrd="0" destOrd="0" parTransId="{BE92F253-3068-4E9F-8241-AB1CF6BAD17B}" sibTransId="{3F8E6A40-431C-4E31-B606-F598B28EF113}"/>
    <dgm:cxn modelId="{C28B48F8-54E5-462B-855A-642935C78A72}" type="presOf" srcId="{3F8E6A40-431C-4E31-B606-F598B28EF113}" destId="{20F41702-DAE5-4764-AEF9-EC229D7DA69A}" srcOrd="0" destOrd="0" presId="urn:microsoft.com/office/officeart/2005/8/layout/process1"/>
    <dgm:cxn modelId="{2C7503EA-2E3A-4656-B41C-537912B8DDE9}" srcId="{B18BB5FA-10D8-40BF-B6F4-CEDD4B7FE0DE}" destId="{F50013A4-67CC-4D3D-A0EA-7F7F9E62D39C}" srcOrd="2" destOrd="0" parTransId="{1373B041-A3C9-49D9-BFE7-4D81997AA047}" sibTransId="{FEFA3184-89A6-4416-A455-2315593AE68C}"/>
    <dgm:cxn modelId="{30875951-DCFF-4845-9E2B-1245EA5D5A11}" type="presOf" srcId="{9BD9507A-32EA-42B0-9335-6404E552C0E5}" destId="{5DEEDE1D-82B5-4857-94C4-7357D90B9BC7}" srcOrd="0" destOrd="0" presId="urn:microsoft.com/office/officeart/2005/8/layout/process1"/>
    <dgm:cxn modelId="{CE2E66D7-5BE3-449E-A0F4-C7662961E647}" type="presOf" srcId="{C7D6CBC1-CB03-4607-8E4B-472CD9466310}" destId="{E1B8487C-DC0E-4DA0-8A70-E151EA4ECE92}" srcOrd="0" destOrd="0" presId="urn:microsoft.com/office/officeart/2005/8/layout/process1"/>
    <dgm:cxn modelId="{DF7B656D-D2F3-43C7-9440-EB7144B45DCD}" type="presOf" srcId="{FEFA3184-89A6-4416-A455-2315593AE68C}" destId="{0FF39CD1-8E34-4EFF-AA65-0686F4FC4DDD}" srcOrd="1" destOrd="0" presId="urn:microsoft.com/office/officeart/2005/8/layout/process1"/>
    <dgm:cxn modelId="{D7127085-7EC5-40A5-A812-CAD7665693CD}" type="presOf" srcId="{F50013A4-67CC-4D3D-A0EA-7F7F9E62D39C}" destId="{2EDD1844-AD3E-4630-AA86-F4736E356A24}" srcOrd="0" destOrd="0" presId="urn:microsoft.com/office/officeart/2005/8/layout/process1"/>
    <dgm:cxn modelId="{C9EE23C1-776D-44AF-BDDD-955D50768A3E}" type="presOf" srcId="{3F8E6A40-431C-4E31-B606-F598B28EF113}" destId="{BFB5DE85-E5CE-4D7B-AAF0-22F5DFA7DAB5}" srcOrd="1" destOrd="0" presId="urn:microsoft.com/office/officeart/2005/8/layout/process1"/>
    <dgm:cxn modelId="{4193233C-2875-48E0-9644-710ABAC6C99D}" srcId="{B18BB5FA-10D8-40BF-B6F4-CEDD4B7FE0DE}" destId="{EACE94EA-E75A-4C84-B49E-64B197EE3766}" srcOrd="3" destOrd="0" parTransId="{E839B644-87B9-4261-8389-510EDFDF132A}" sibTransId="{9BD9507A-32EA-42B0-9335-6404E552C0E5}"/>
    <dgm:cxn modelId="{A823F6D5-3106-422B-9C68-04465841AD30}" type="presOf" srcId="{10496327-ACFD-49B8-8D48-172B7FAE0152}" destId="{C62026F0-0BD8-492A-A315-877DE8A6D9C2}" srcOrd="0" destOrd="0" presId="urn:microsoft.com/office/officeart/2005/8/layout/process1"/>
    <dgm:cxn modelId="{E645D406-6125-44E1-A9B4-023EF26093A2}" type="presOf" srcId="{B18BB5FA-10D8-40BF-B6F4-CEDD4B7FE0DE}" destId="{33343285-D909-46E0-A4FF-9E22E3731763}" srcOrd="0" destOrd="0" presId="urn:microsoft.com/office/officeart/2005/8/layout/process1"/>
    <dgm:cxn modelId="{AE319E7D-D085-443C-8545-601FF746DE0F}" type="presParOf" srcId="{33343285-D909-46E0-A4FF-9E22E3731763}" destId="{94D1D146-1554-476E-973F-CDFC7EC0D464}" srcOrd="0" destOrd="0" presId="urn:microsoft.com/office/officeart/2005/8/layout/process1"/>
    <dgm:cxn modelId="{480EF42E-8CED-422B-8B65-E53D756ACAA8}" type="presParOf" srcId="{33343285-D909-46E0-A4FF-9E22E3731763}" destId="{20F41702-DAE5-4764-AEF9-EC229D7DA69A}" srcOrd="1" destOrd="0" presId="urn:microsoft.com/office/officeart/2005/8/layout/process1"/>
    <dgm:cxn modelId="{B2F99ED3-79CB-4577-A947-AFD1E94545FF}" type="presParOf" srcId="{20F41702-DAE5-4764-AEF9-EC229D7DA69A}" destId="{BFB5DE85-E5CE-4D7B-AAF0-22F5DFA7DAB5}" srcOrd="0" destOrd="0" presId="urn:microsoft.com/office/officeart/2005/8/layout/process1"/>
    <dgm:cxn modelId="{51BB097F-669D-48DA-84B4-D21C31B8AC88}" type="presParOf" srcId="{33343285-D909-46E0-A4FF-9E22E3731763}" destId="{E1B8487C-DC0E-4DA0-8A70-E151EA4ECE92}" srcOrd="2" destOrd="0" presId="urn:microsoft.com/office/officeart/2005/8/layout/process1"/>
    <dgm:cxn modelId="{8504D216-2DD1-4557-8177-7862465DE9F2}" type="presParOf" srcId="{33343285-D909-46E0-A4FF-9E22E3731763}" destId="{C62026F0-0BD8-492A-A315-877DE8A6D9C2}" srcOrd="3" destOrd="0" presId="urn:microsoft.com/office/officeart/2005/8/layout/process1"/>
    <dgm:cxn modelId="{5A161A97-2EBA-4528-9903-E53DF8019267}" type="presParOf" srcId="{C62026F0-0BD8-492A-A315-877DE8A6D9C2}" destId="{1BE94E81-9BEA-4536-88F4-8762AA2AD5FB}" srcOrd="0" destOrd="0" presId="urn:microsoft.com/office/officeart/2005/8/layout/process1"/>
    <dgm:cxn modelId="{C103A68D-9882-474E-9590-2C0A2DEF010F}" type="presParOf" srcId="{33343285-D909-46E0-A4FF-9E22E3731763}" destId="{2EDD1844-AD3E-4630-AA86-F4736E356A24}" srcOrd="4" destOrd="0" presId="urn:microsoft.com/office/officeart/2005/8/layout/process1"/>
    <dgm:cxn modelId="{DD911A86-5E93-48C9-9B5E-4E8CD6B0C4DF}" type="presParOf" srcId="{33343285-D909-46E0-A4FF-9E22E3731763}" destId="{6BAAE736-8A9F-4A79-8F0E-BD23543770E7}" srcOrd="5" destOrd="0" presId="urn:microsoft.com/office/officeart/2005/8/layout/process1"/>
    <dgm:cxn modelId="{09375DF8-2895-40FB-B531-33F00F856BE3}" type="presParOf" srcId="{6BAAE736-8A9F-4A79-8F0E-BD23543770E7}" destId="{0FF39CD1-8E34-4EFF-AA65-0686F4FC4DDD}" srcOrd="0" destOrd="0" presId="urn:microsoft.com/office/officeart/2005/8/layout/process1"/>
    <dgm:cxn modelId="{0B2DE53C-BF59-4249-AD85-9E25A3EDD071}" type="presParOf" srcId="{33343285-D909-46E0-A4FF-9E22E3731763}" destId="{90948800-9C5C-4F5D-8F00-BACB45C13896}" srcOrd="6" destOrd="0" presId="urn:microsoft.com/office/officeart/2005/8/layout/process1"/>
    <dgm:cxn modelId="{8022FA15-1F80-4E16-9CE8-414C46F44E79}" type="presParOf" srcId="{33343285-D909-46E0-A4FF-9E22E3731763}" destId="{5DEEDE1D-82B5-4857-94C4-7357D90B9BC7}" srcOrd="7" destOrd="0" presId="urn:microsoft.com/office/officeart/2005/8/layout/process1"/>
    <dgm:cxn modelId="{74FD7F8B-2896-40CB-908D-B3A04570C751}" type="presParOf" srcId="{5DEEDE1D-82B5-4857-94C4-7357D90B9BC7}" destId="{8A86274A-A63E-4C89-826F-B61A32225B41}" srcOrd="0" destOrd="0" presId="urn:microsoft.com/office/officeart/2005/8/layout/process1"/>
    <dgm:cxn modelId="{BCD2DD3D-F42A-4885-BBEB-6CCD8E9AA818}" type="presParOf" srcId="{33343285-D909-46E0-A4FF-9E22E3731763}" destId="{F15D9DBE-FF46-4EB3-9758-0F91922761B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9EA9097-0EC5-4929-9A31-8C5D63A3433C}" type="doc">
      <dgm:prSet loTypeId="urn:microsoft.com/office/officeart/2005/8/layout/hierarchy3" loCatId="hierarchy" qsTypeId="urn:microsoft.com/office/officeart/2005/8/quickstyle/3d5" qsCatId="3D" csTypeId="urn:microsoft.com/office/officeart/2005/8/colors/accent1_2" csCatId="accent1" phldr="1"/>
      <dgm:spPr/>
      <dgm:t>
        <a:bodyPr/>
        <a:lstStyle/>
        <a:p>
          <a:endParaRPr lang="tr-TR"/>
        </a:p>
      </dgm:t>
    </dgm:pt>
    <dgm:pt modelId="{645006E4-A603-4D93-BBBC-81EA55EBC0FF}">
      <dgm:prSet/>
      <dgm:spPr/>
      <dgm:t>
        <a:bodyPr/>
        <a:lstStyle/>
        <a:p>
          <a:pPr rtl="0"/>
          <a:r>
            <a:rPr lang="tr-TR" dirty="0" smtClean="0"/>
            <a:t>T</a:t>
          </a:r>
          <a:r>
            <a:rPr lang="en-GB" dirty="0" err="1" smtClean="0"/>
            <a:t>wo</a:t>
          </a:r>
          <a:r>
            <a:rPr lang="en-GB" dirty="0" smtClean="0"/>
            <a:t> sources of information </a:t>
          </a:r>
          <a:endParaRPr lang="tr-TR" dirty="0"/>
        </a:p>
      </dgm:t>
    </dgm:pt>
    <dgm:pt modelId="{52CE1FC5-745C-4328-B5F6-8DF9C2A1D0F0}" type="parTrans" cxnId="{BC08AF2D-91D7-4F5F-9A9D-AAE8F20B143C}">
      <dgm:prSet/>
      <dgm:spPr/>
      <dgm:t>
        <a:bodyPr/>
        <a:lstStyle/>
        <a:p>
          <a:endParaRPr lang="tr-TR"/>
        </a:p>
      </dgm:t>
    </dgm:pt>
    <dgm:pt modelId="{7631A3D6-4021-4E4F-BAD2-DA6F2BFD6E53}" type="sibTrans" cxnId="{BC08AF2D-91D7-4F5F-9A9D-AAE8F20B143C}">
      <dgm:prSet/>
      <dgm:spPr/>
      <dgm:t>
        <a:bodyPr/>
        <a:lstStyle/>
        <a:p>
          <a:endParaRPr lang="tr-TR"/>
        </a:p>
      </dgm:t>
    </dgm:pt>
    <dgm:pt modelId="{B586EA1A-6054-448B-902B-4776EC88A589}">
      <dgm:prSet/>
      <dgm:spPr/>
      <dgm:t>
        <a:bodyPr/>
        <a:lstStyle/>
        <a:p>
          <a:pPr rtl="0"/>
          <a:r>
            <a:rPr lang="tr-TR" smtClean="0"/>
            <a:t>P</a:t>
          </a:r>
          <a:r>
            <a:rPr lang="en-GB" smtClean="0"/>
            <a:t>roject budget as granted by the National Agency</a:t>
          </a:r>
          <a:endParaRPr lang="tr-TR"/>
        </a:p>
      </dgm:t>
    </dgm:pt>
    <dgm:pt modelId="{33D90F90-B8A4-4BC5-A0CD-A731D5DD4D0B}" type="parTrans" cxnId="{5C503862-17D0-4740-8387-D39D64E531AA}">
      <dgm:prSet/>
      <dgm:spPr/>
      <dgm:t>
        <a:bodyPr/>
        <a:lstStyle/>
        <a:p>
          <a:endParaRPr lang="tr-TR"/>
        </a:p>
      </dgm:t>
    </dgm:pt>
    <dgm:pt modelId="{0B1664CE-033C-4DF5-968F-54E68701FC88}" type="sibTrans" cxnId="{5C503862-17D0-4740-8387-D39D64E531AA}">
      <dgm:prSet/>
      <dgm:spPr/>
      <dgm:t>
        <a:bodyPr/>
        <a:lstStyle/>
        <a:p>
          <a:endParaRPr lang="tr-TR"/>
        </a:p>
      </dgm:t>
    </dgm:pt>
    <dgm:pt modelId="{0463C2CA-4321-4629-8816-FB8E714B63E5}">
      <dgm:prSet/>
      <dgm:spPr/>
      <dgm:t>
        <a:bodyPr/>
        <a:lstStyle/>
        <a:p>
          <a:pPr rtl="0"/>
          <a:r>
            <a:rPr lang="tr-TR" dirty="0" smtClean="0"/>
            <a:t>P</a:t>
          </a:r>
          <a:r>
            <a:rPr lang="en-GB" dirty="0" err="1" smtClean="0"/>
            <a:t>roject</a:t>
          </a:r>
          <a:r>
            <a:rPr lang="en-GB" dirty="0" smtClean="0"/>
            <a:t> budget as a summary of project activities. </a:t>
          </a:r>
          <a:endParaRPr lang="tr-TR" dirty="0"/>
        </a:p>
      </dgm:t>
    </dgm:pt>
    <dgm:pt modelId="{31CB88F5-810B-4B8A-ABD8-10A0A5D29BAC}" type="parTrans" cxnId="{4F340E1D-DD1E-4EC2-BFD4-074FC7FD6443}">
      <dgm:prSet/>
      <dgm:spPr/>
      <dgm:t>
        <a:bodyPr/>
        <a:lstStyle/>
        <a:p>
          <a:endParaRPr lang="tr-TR"/>
        </a:p>
      </dgm:t>
    </dgm:pt>
    <dgm:pt modelId="{9E967FE4-F36F-4340-96ED-FB844E78034B}" type="sibTrans" cxnId="{4F340E1D-DD1E-4EC2-BFD4-074FC7FD6443}">
      <dgm:prSet/>
      <dgm:spPr/>
      <dgm:t>
        <a:bodyPr/>
        <a:lstStyle/>
        <a:p>
          <a:endParaRPr lang="tr-TR"/>
        </a:p>
      </dgm:t>
    </dgm:pt>
    <dgm:pt modelId="{0BFBF336-6100-4213-A79C-081AE361AC95}" type="pres">
      <dgm:prSet presAssocID="{99EA9097-0EC5-4929-9A31-8C5D63A3433C}" presName="diagram" presStyleCnt="0">
        <dgm:presLayoutVars>
          <dgm:chPref val="1"/>
          <dgm:dir/>
          <dgm:animOne val="branch"/>
          <dgm:animLvl val="lvl"/>
          <dgm:resizeHandles/>
        </dgm:presLayoutVars>
      </dgm:prSet>
      <dgm:spPr/>
      <dgm:t>
        <a:bodyPr/>
        <a:lstStyle/>
        <a:p>
          <a:endParaRPr lang="tr-TR"/>
        </a:p>
      </dgm:t>
    </dgm:pt>
    <dgm:pt modelId="{288BD23D-6755-4C3F-94B2-31B3BC69ACAE}" type="pres">
      <dgm:prSet presAssocID="{645006E4-A603-4D93-BBBC-81EA55EBC0FF}" presName="root" presStyleCnt="0"/>
      <dgm:spPr/>
    </dgm:pt>
    <dgm:pt modelId="{E6406240-AC15-4C5B-B1AA-DA5993C126F3}" type="pres">
      <dgm:prSet presAssocID="{645006E4-A603-4D93-BBBC-81EA55EBC0FF}" presName="rootComposite" presStyleCnt="0"/>
      <dgm:spPr/>
    </dgm:pt>
    <dgm:pt modelId="{F4BC78A8-DC9A-4C01-867C-49F4A8A3D78E}" type="pres">
      <dgm:prSet presAssocID="{645006E4-A603-4D93-BBBC-81EA55EBC0FF}" presName="rootText" presStyleLbl="node1" presStyleIdx="0" presStyleCnt="1" custLinFactNeighborX="-68259" custLinFactNeighborY="16481"/>
      <dgm:spPr/>
      <dgm:t>
        <a:bodyPr/>
        <a:lstStyle/>
        <a:p>
          <a:endParaRPr lang="tr-TR"/>
        </a:p>
      </dgm:t>
    </dgm:pt>
    <dgm:pt modelId="{E2504FB4-F9C7-4B80-A669-DD7BBDC1DA95}" type="pres">
      <dgm:prSet presAssocID="{645006E4-A603-4D93-BBBC-81EA55EBC0FF}" presName="rootConnector" presStyleLbl="node1" presStyleIdx="0" presStyleCnt="1"/>
      <dgm:spPr/>
      <dgm:t>
        <a:bodyPr/>
        <a:lstStyle/>
        <a:p>
          <a:endParaRPr lang="tr-TR"/>
        </a:p>
      </dgm:t>
    </dgm:pt>
    <dgm:pt modelId="{658810E9-8206-4712-816C-EA9535EDEECB}" type="pres">
      <dgm:prSet presAssocID="{645006E4-A603-4D93-BBBC-81EA55EBC0FF}" presName="childShape" presStyleCnt="0"/>
      <dgm:spPr/>
    </dgm:pt>
    <dgm:pt modelId="{F5639BF6-D436-497F-9493-C106505A6503}" type="pres">
      <dgm:prSet presAssocID="{33D90F90-B8A4-4BC5-A0CD-A731D5DD4D0B}" presName="Name13" presStyleLbl="parChTrans1D2" presStyleIdx="0" presStyleCnt="2"/>
      <dgm:spPr/>
      <dgm:t>
        <a:bodyPr/>
        <a:lstStyle/>
        <a:p>
          <a:endParaRPr lang="tr-TR"/>
        </a:p>
      </dgm:t>
    </dgm:pt>
    <dgm:pt modelId="{AE36C2D0-88B0-4EB1-801D-A0D56236936A}" type="pres">
      <dgm:prSet presAssocID="{B586EA1A-6054-448B-902B-4776EC88A589}" presName="childText" presStyleLbl="bgAcc1" presStyleIdx="0" presStyleCnt="2" custLinFactNeighborX="-72798" custLinFactNeighborY="6994">
        <dgm:presLayoutVars>
          <dgm:bulletEnabled val="1"/>
        </dgm:presLayoutVars>
      </dgm:prSet>
      <dgm:spPr/>
      <dgm:t>
        <a:bodyPr/>
        <a:lstStyle/>
        <a:p>
          <a:endParaRPr lang="tr-TR"/>
        </a:p>
      </dgm:t>
    </dgm:pt>
    <dgm:pt modelId="{6C710254-EF68-47A7-A9A8-7DB9073D7F02}" type="pres">
      <dgm:prSet presAssocID="{31CB88F5-810B-4B8A-ABD8-10A0A5D29BAC}" presName="Name13" presStyleLbl="parChTrans1D2" presStyleIdx="1" presStyleCnt="2"/>
      <dgm:spPr/>
      <dgm:t>
        <a:bodyPr/>
        <a:lstStyle/>
        <a:p>
          <a:endParaRPr lang="tr-TR"/>
        </a:p>
      </dgm:t>
    </dgm:pt>
    <dgm:pt modelId="{66F8CF19-E492-4172-9BC9-EB017E5CDEE0}" type="pres">
      <dgm:prSet presAssocID="{0463C2CA-4321-4629-8816-FB8E714B63E5}" presName="childText" presStyleLbl="bgAcc1" presStyleIdx="1" presStyleCnt="2" custLinFactNeighborX="-72798" custLinFactNeighborY="-2494">
        <dgm:presLayoutVars>
          <dgm:bulletEnabled val="1"/>
        </dgm:presLayoutVars>
      </dgm:prSet>
      <dgm:spPr/>
      <dgm:t>
        <a:bodyPr/>
        <a:lstStyle/>
        <a:p>
          <a:endParaRPr lang="tr-TR"/>
        </a:p>
      </dgm:t>
    </dgm:pt>
  </dgm:ptLst>
  <dgm:cxnLst>
    <dgm:cxn modelId="{5C503862-17D0-4740-8387-D39D64E531AA}" srcId="{645006E4-A603-4D93-BBBC-81EA55EBC0FF}" destId="{B586EA1A-6054-448B-902B-4776EC88A589}" srcOrd="0" destOrd="0" parTransId="{33D90F90-B8A4-4BC5-A0CD-A731D5DD4D0B}" sibTransId="{0B1664CE-033C-4DF5-968F-54E68701FC88}"/>
    <dgm:cxn modelId="{A2784C96-B355-49D6-BCBD-03F5D63E7645}" type="presOf" srcId="{B586EA1A-6054-448B-902B-4776EC88A589}" destId="{AE36C2D0-88B0-4EB1-801D-A0D56236936A}" srcOrd="0" destOrd="0" presId="urn:microsoft.com/office/officeart/2005/8/layout/hierarchy3"/>
    <dgm:cxn modelId="{0CF182FD-BF47-42D0-8EF6-9B69A116D212}" type="presOf" srcId="{99EA9097-0EC5-4929-9A31-8C5D63A3433C}" destId="{0BFBF336-6100-4213-A79C-081AE361AC95}" srcOrd="0" destOrd="0" presId="urn:microsoft.com/office/officeart/2005/8/layout/hierarchy3"/>
    <dgm:cxn modelId="{22CB1FB5-9147-4C68-9B0A-84152EF33DB9}" type="presOf" srcId="{0463C2CA-4321-4629-8816-FB8E714B63E5}" destId="{66F8CF19-E492-4172-9BC9-EB017E5CDEE0}" srcOrd="0" destOrd="0" presId="urn:microsoft.com/office/officeart/2005/8/layout/hierarchy3"/>
    <dgm:cxn modelId="{6F4959B8-F2B9-4B77-ACE4-DA6802831D08}" type="presOf" srcId="{645006E4-A603-4D93-BBBC-81EA55EBC0FF}" destId="{E2504FB4-F9C7-4B80-A669-DD7BBDC1DA95}" srcOrd="1" destOrd="0" presId="urn:microsoft.com/office/officeart/2005/8/layout/hierarchy3"/>
    <dgm:cxn modelId="{1A723460-92C9-45C4-99F3-0E2CA73EF98C}" type="presOf" srcId="{645006E4-A603-4D93-BBBC-81EA55EBC0FF}" destId="{F4BC78A8-DC9A-4C01-867C-49F4A8A3D78E}" srcOrd="0" destOrd="0" presId="urn:microsoft.com/office/officeart/2005/8/layout/hierarchy3"/>
    <dgm:cxn modelId="{57D35EC7-1B95-49E5-8743-5489BA8408B7}" type="presOf" srcId="{31CB88F5-810B-4B8A-ABD8-10A0A5D29BAC}" destId="{6C710254-EF68-47A7-A9A8-7DB9073D7F02}" srcOrd="0" destOrd="0" presId="urn:microsoft.com/office/officeart/2005/8/layout/hierarchy3"/>
    <dgm:cxn modelId="{8D297D2E-EF54-41CC-821B-E498FDF5646E}" type="presOf" srcId="{33D90F90-B8A4-4BC5-A0CD-A731D5DD4D0B}" destId="{F5639BF6-D436-497F-9493-C106505A6503}" srcOrd="0" destOrd="0" presId="urn:microsoft.com/office/officeart/2005/8/layout/hierarchy3"/>
    <dgm:cxn modelId="{4F340E1D-DD1E-4EC2-BFD4-074FC7FD6443}" srcId="{645006E4-A603-4D93-BBBC-81EA55EBC0FF}" destId="{0463C2CA-4321-4629-8816-FB8E714B63E5}" srcOrd="1" destOrd="0" parTransId="{31CB88F5-810B-4B8A-ABD8-10A0A5D29BAC}" sibTransId="{9E967FE4-F36F-4340-96ED-FB844E78034B}"/>
    <dgm:cxn modelId="{BC08AF2D-91D7-4F5F-9A9D-AAE8F20B143C}" srcId="{99EA9097-0EC5-4929-9A31-8C5D63A3433C}" destId="{645006E4-A603-4D93-BBBC-81EA55EBC0FF}" srcOrd="0" destOrd="0" parTransId="{52CE1FC5-745C-4328-B5F6-8DF9C2A1D0F0}" sibTransId="{7631A3D6-4021-4E4F-BAD2-DA6F2BFD6E53}"/>
    <dgm:cxn modelId="{4098714A-20CA-46C7-8C25-B5CD15245E67}" type="presParOf" srcId="{0BFBF336-6100-4213-A79C-081AE361AC95}" destId="{288BD23D-6755-4C3F-94B2-31B3BC69ACAE}" srcOrd="0" destOrd="0" presId="urn:microsoft.com/office/officeart/2005/8/layout/hierarchy3"/>
    <dgm:cxn modelId="{8C220FB9-0F3C-4127-A378-D602EC8DCCD4}" type="presParOf" srcId="{288BD23D-6755-4C3F-94B2-31B3BC69ACAE}" destId="{E6406240-AC15-4C5B-B1AA-DA5993C126F3}" srcOrd="0" destOrd="0" presId="urn:microsoft.com/office/officeart/2005/8/layout/hierarchy3"/>
    <dgm:cxn modelId="{47FB25BD-27A5-4EE5-8AC2-F7C83821CF1D}" type="presParOf" srcId="{E6406240-AC15-4C5B-B1AA-DA5993C126F3}" destId="{F4BC78A8-DC9A-4C01-867C-49F4A8A3D78E}" srcOrd="0" destOrd="0" presId="urn:microsoft.com/office/officeart/2005/8/layout/hierarchy3"/>
    <dgm:cxn modelId="{D5E6326F-A073-411A-8A68-37B623F0F28D}" type="presParOf" srcId="{E6406240-AC15-4C5B-B1AA-DA5993C126F3}" destId="{E2504FB4-F9C7-4B80-A669-DD7BBDC1DA95}" srcOrd="1" destOrd="0" presId="urn:microsoft.com/office/officeart/2005/8/layout/hierarchy3"/>
    <dgm:cxn modelId="{52B63A82-6AFF-4097-98D1-4C892C9BBE8E}" type="presParOf" srcId="{288BD23D-6755-4C3F-94B2-31B3BC69ACAE}" destId="{658810E9-8206-4712-816C-EA9535EDEECB}" srcOrd="1" destOrd="0" presId="urn:microsoft.com/office/officeart/2005/8/layout/hierarchy3"/>
    <dgm:cxn modelId="{E9F3025F-1152-4E08-AEC8-D5F4553839DA}" type="presParOf" srcId="{658810E9-8206-4712-816C-EA9535EDEECB}" destId="{F5639BF6-D436-497F-9493-C106505A6503}" srcOrd="0" destOrd="0" presId="urn:microsoft.com/office/officeart/2005/8/layout/hierarchy3"/>
    <dgm:cxn modelId="{CF0BE5EC-9D31-4554-BCF3-132DB0B418BD}" type="presParOf" srcId="{658810E9-8206-4712-816C-EA9535EDEECB}" destId="{AE36C2D0-88B0-4EB1-801D-A0D56236936A}" srcOrd="1" destOrd="0" presId="urn:microsoft.com/office/officeart/2005/8/layout/hierarchy3"/>
    <dgm:cxn modelId="{ABB83C00-00F0-4B93-95CA-2F339556EB55}" type="presParOf" srcId="{658810E9-8206-4712-816C-EA9535EDEECB}" destId="{6C710254-EF68-47A7-A9A8-7DB9073D7F02}" srcOrd="2" destOrd="0" presId="urn:microsoft.com/office/officeart/2005/8/layout/hierarchy3"/>
    <dgm:cxn modelId="{76521820-CFB2-442D-B8CE-9A9BEFC469E8}" type="presParOf" srcId="{658810E9-8206-4712-816C-EA9535EDEECB}" destId="{66F8CF19-E492-4172-9BC9-EB017E5CDEE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8BB5FA-10D8-40BF-B6F4-CEDD4B7FE0D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tr-TR"/>
        </a:p>
      </dgm:t>
    </dgm:pt>
    <dgm:pt modelId="{F1815A92-E40E-47BE-8BA0-5854AFF34F07}">
      <dgm:prSet/>
      <dgm:spPr/>
      <dgm:t>
        <a:bodyPr/>
        <a:lstStyle/>
        <a:p>
          <a:pPr rtl="0"/>
          <a:r>
            <a:rPr lang="en-GB" b="0" i="0" baseline="0" dirty="0" smtClean="0"/>
            <a:t>Login to Mobility Tool+</a:t>
          </a:r>
          <a:r>
            <a:rPr lang="tr-TR" b="0" i="0" baseline="0" dirty="0" smtClean="0"/>
            <a:t>                 O</a:t>
          </a:r>
          <a:r>
            <a:rPr lang="en-GB" b="0" i="0" baseline="0" dirty="0" smtClean="0"/>
            <a:t>pen your project details</a:t>
          </a:r>
          <a:endParaRPr lang="tr-TR"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C7D6CBC1-CB03-4607-8E4B-472CD9466310}">
      <dgm:prSet/>
      <dgm:spPr/>
      <dgm:t>
        <a:bodyPr/>
        <a:lstStyle/>
        <a:p>
          <a:pPr rtl="0"/>
          <a:r>
            <a:rPr lang="en-GB" dirty="0" smtClean="0">
              <a:solidFill>
                <a:schemeClr val="tx1"/>
              </a:solidFill>
            </a:rPr>
            <a:t>Click "Budget" in the top menu.</a:t>
          </a:r>
          <a:endParaRPr lang="tr-TR" dirty="0"/>
        </a:p>
      </dgm:t>
    </dgm:pt>
    <dgm:pt modelId="{458BA1D2-FF88-4CE4-B9D0-77D05018CAB9}" type="parTrans" cxnId="{EDEF3811-F434-435B-9E3A-BB613271AD6A}">
      <dgm:prSet/>
      <dgm:spPr/>
      <dgm:t>
        <a:bodyPr/>
        <a:lstStyle/>
        <a:p>
          <a:endParaRPr lang="tr-TR"/>
        </a:p>
      </dgm:t>
    </dgm:pt>
    <dgm:pt modelId="{10496327-ACFD-49B8-8D48-172B7FAE0152}" type="sibTrans" cxnId="{EDEF3811-F434-435B-9E3A-BB613271AD6A}">
      <dgm:prSet/>
      <dgm:spPr/>
      <dgm:t>
        <a:bodyPr/>
        <a:lstStyle/>
        <a:p>
          <a:endParaRPr lang="tr-TR"/>
        </a:p>
      </dgm:t>
    </dgm:pt>
    <dgm:pt modelId="{104B766D-D318-4597-A5C8-54F2CF319DD9}">
      <dgm:prSet/>
      <dgm:spPr/>
      <dgm:t>
        <a:bodyPr/>
        <a:lstStyle/>
        <a:p>
          <a:pPr rtl="0"/>
          <a:r>
            <a:rPr lang="en-GB" smtClean="0">
              <a:solidFill>
                <a:schemeClr val="tx1"/>
              </a:solidFill>
            </a:rPr>
            <a:t>A budget page will be displayed. </a:t>
          </a:r>
          <a:endParaRPr lang="tr-TR" dirty="0"/>
        </a:p>
      </dgm:t>
    </dgm:pt>
    <dgm:pt modelId="{BCC58A3A-E295-4CC7-8D66-F239301C805A}" type="parTrans" cxnId="{8E32A028-8FEF-40D8-932F-A0D4B7E53ABB}">
      <dgm:prSet/>
      <dgm:spPr/>
      <dgm:t>
        <a:bodyPr/>
        <a:lstStyle/>
        <a:p>
          <a:endParaRPr lang="tr-TR"/>
        </a:p>
      </dgm:t>
    </dgm:pt>
    <dgm:pt modelId="{4BC79390-2A6F-484E-BA4C-4C6BE9E910B6}" type="sibTrans" cxnId="{8E32A028-8FEF-40D8-932F-A0D4B7E53ABB}">
      <dgm:prSet/>
      <dgm:spPr/>
      <dgm:t>
        <a:bodyPr/>
        <a:lstStyle/>
        <a:p>
          <a:endParaRPr lang="tr-TR"/>
        </a:p>
      </dgm:t>
    </dgm:pt>
    <dgm:pt modelId="{33343285-D909-46E0-A4FF-9E22E3731763}" type="pres">
      <dgm:prSet presAssocID="{B18BB5FA-10D8-40BF-B6F4-CEDD4B7FE0DE}" presName="Name0" presStyleCnt="0">
        <dgm:presLayoutVars>
          <dgm:dir/>
          <dgm:resizeHandles val="exact"/>
        </dgm:presLayoutVars>
      </dgm:prSet>
      <dgm:spPr/>
      <dgm:t>
        <a:bodyPr/>
        <a:lstStyle/>
        <a:p>
          <a:endParaRPr lang="tr-TR"/>
        </a:p>
      </dgm:t>
    </dgm:pt>
    <dgm:pt modelId="{94D1D146-1554-476E-973F-CDFC7EC0D464}" type="pres">
      <dgm:prSet presAssocID="{F1815A92-E40E-47BE-8BA0-5854AFF34F07}" presName="node" presStyleLbl="node1" presStyleIdx="0" presStyleCnt="3" custLinFactNeighborX="-806">
        <dgm:presLayoutVars>
          <dgm:bulletEnabled val="1"/>
        </dgm:presLayoutVars>
      </dgm:prSet>
      <dgm:spPr/>
      <dgm:t>
        <a:bodyPr/>
        <a:lstStyle/>
        <a:p>
          <a:endParaRPr lang="tr-TR"/>
        </a:p>
      </dgm:t>
    </dgm:pt>
    <dgm:pt modelId="{20F41702-DAE5-4764-AEF9-EC229D7DA69A}" type="pres">
      <dgm:prSet presAssocID="{3F8E6A40-431C-4E31-B606-F598B28EF113}" presName="sibTrans" presStyleLbl="sibTrans2D1" presStyleIdx="0" presStyleCnt="2"/>
      <dgm:spPr/>
      <dgm:t>
        <a:bodyPr/>
        <a:lstStyle/>
        <a:p>
          <a:endParaRPr lang="tr-TR"/>
        </a:p>
      </dgm:t>
    </dgm:pt>
    <dgm:pt modelId="{BFB5DE85-E5CE-4D7B-AAF0-22F5DFA7DAB5}" type="pres">
      <dgm:prSet presAssocID="{3F8E6A40-431C-4E31-B606-F598B28EF113}" presName="connectorText" presStyleLbl="sibTrans2D1" presStyleIdx="0" presStyleCnt="2"/>
      <dgm:spPr/>
      <dgm:t>
        <a:bodyPr/>
        <a:lstStyle/>
        <a:p>
          <a:endParaRPr lang="tr-TR"/>
        </a:p>
      </dgm:t>
    </dgm:pt>
    <dgm:pt modelId="{E1B8487C-DC0E-4DA0-8A70-E151EA4ECE92}" type="pres">
      <dgm:prSet presAssocID="{C7D6CBC1-CB03-4607-8E4B-472CD9466310}" presName="node" presStyleLbl="node1" presStyleIdx="1" presStyleCnt="3">
        <dgm:presLayoutVars>
          <dgm:bulletEnabled val="1"/>
        </dgm:presLayoutVars>
      </dgm:prSet>
      <dgm:spPr/>
      <dgm:t>
        <a:bodyPr/>
        <a:lstStyle/>
        <a:p>
          <a:endParaRPr lang="tr-TR"/>
        </a:p>
      </dgm:t>
    </dgm:pt>
    <dgm:pt modelId="{C62026F0-0BD8-492A-A315-877DE8A6D9C2}" type="pres">
      <dgm:prSet presAssocID="{10496327-ACFD-49B8-8D48-172B7FAE0152}" presName="sibTrans" presStyleLbl="sibTrans2D1" presStyleIdx="1" presStyleCnt="2"/>
      <dgm:spPr/>
      <dgm:t>
        <a:bodyPr/>
        <a:lstStyle/>
        <a:p>
          <a:endParaRPr lang="tr-TR"/>
        </a:p>
      </dgm:t>
    </dgm:pt>
    <dgm:pt modelId="{1BE94E81-9BEA-4536-88F4-8762AA2AD5FB}" type="pres">
      <dgm:prSet presAssocID="{10496327-ACFD-49B8-8D48-172B7FAE0152}" presName="connectorText" presStyleLbl="sibTrans2D1" presStyleIdx="1" presStyleCnt="2"/>
      <dgm:spPr/>
      <dgm:t>
        <a:bodyPr/>
        <a:lstStyle/>
        <a:p>
          <a:endParaRPr lang="tr-TR"/>
        </a:p>
      </dgm:t>
    </dgm:pt>
    <dgm:pt modelId="{885A2E82-5FB1-4B3A-AC26-269556A2D3D2}" type="pres">
      <dgm:prSet presAssocID="{104B766D-D318-4597-A5C8-54F2CF319DD9}" presName="node" presStyleLbl="node1" presStyleIdx="2" presStyleCnt="3">
        <dgm:presLayoutVars>
          <dgm:bulletEnabled val="1"/>
        </dgm:presLayoutVars>
      </dgm:prSet>
      <dgm:spPr/>
      <dgm:t>
        <a:bodyPr/>
        <a:lstStyle/>
        <a:p>
          <a:endParaRPr lang="tr-TR"/>
        </a:p>
      </dgm:t>
    </dgm:pt>
  </dgm:ptLst>
  <dgm:cxnLst>
    <dgm:cxn modelId="{DDD452E7-C34F-480F-A4C6-2908BE1B42CA}" type="presOf" srcId="{10496327-ACFD-49B8-8D48-172B7FAE0152}" destId="{1BE94E81-9BEA-4536-88F4-8762AA2AD5FB}" srcOrd="1" destOrd="0" presId="urn:microsoft.com/office/officeart/2005/8/layout/process1"/>
    <dgm:cxn modelId="{6D34E843-2909-443A-A126-2DE38C33C96F}" type="presOf" srcId="{3F8E6A40-431C-4E31-B606-F598B28EF113}" destId="{BFB5DE85-E5CE-4D7B-AAF0-22F5DFA7DAB5}" srcOrd="1" destOrd="0" presId="urn:microsoft.com/office/officeart/2005/8/layout/process1"/>
    <dgm:cxn modelId="{EDEF3811-F434-435B-9E3A-BB613271AD6A}" srcId="{B18BB5FA-10D8-40BF-B6F4-CEDD4B7FE0DE}" destId="{C7D6CBC1-CB03-4607-8E4B-472CD9466310}" srcOrd="1" destOrd="0" parTransId="{458BA1D2-FF88-4CE4-B9D0-77D05018CAB9}" sibTransId="{10496327-ACFD-49B8-8D48-172B7FAE0152}"/>
    <dgm:cxn modelId="{450D67B9-D2F9-4064-B210-1B34A7AAD64A}" type="presOf" srcId="{C7D6CBC1-CB03-4607-8E4B-472CD9466310}" destId="{E1B8487C-DC0E-4DA0-8A70-E151EA4ECE92}" srcOrd="0" destOrd="0" presId="urn:microsoft.com/office/officeart/2005/8/layout/process1"/>
    <dgm:cxn modelId="{C9B193BF-0B05-4B7A-89E1-F9DEF4E40F2E}" srcId="{B18BB5FA-10D8-40BF-B6F4-CEDD4B7FE0DE}" destId="{F1815A92-E40E-47BE-8BA0-5854AFF34F07}" srcOrd="0" destOrd="0" parTransId="{BE92F253-3068-4E9F-8241-AB1CF6BAD17B}" sibTransId="{3F8E6A40-431C-4E31-B606-F598B28EF113}"/>
    <dgm:cxn modelId="{605BC5CB-EC74-49BF-B22F-65CA4F2310A8}" type="presOf" srcId="{B18BB5FA-10D8-40BF-B6F4-CEDD4B7FE0DE}" destId="{33343285-D909-46E0-A4FF-9E22E3731763}" srcOrd="0" destOrd="0" presId="urn:microsoft.com/office/officeart/2005/8/layout/process1"/>
    <dgm:cxn modelId="{E8AA6340-B014-48EB-BDB4-21A1579CD903}" type="presOf" srcId="{104B766D-D318-4597-A5C8-54F2CF319DD9}" destId="{885A2E82-5FB1-4B3A-AC26-269556A2D3D2}" srcOrd="0" destOrd="0" presId="urn:microsoft.com/office/officeart/2005/8/layout/process1"/>
    <dgm:cxn modelId="{8E32A028-8FEF-40D8-932F-A0D4B7E53ABB}" srcId="{B18BB5FA-10D8-40BF-B6F4-CEDD4B7FE0DE}" destId="{104B766D-D318-4597-A5C8-54F2CF319DD9}" srcOrd="2" destOrd="0" parTransId="{BCC58A3A-E295-4CC7-8D66-F239301C805A}" sibTransId="{4BC79390-2A6F-484E-BA4C-4C6BE9E910B6}"/>
    <dgm:cxn modelId="{0501AB58-04E3-4199-A010-8745CEAB733F}" type="presOf" srcId="{F1815A92-E40E-47BE-8BA0-5854AFF34F07}" destId="{94D1D146-1554-476E-973F-CDFC7EC0D464}" srcOrd="0" destOrd="0" presId="urn:microsoft.com/office/officeart/2005/8/layout/process1"/>
    <dgm:cxn modelId="{E6566E21-1764-43D6-94F3-E7BF81463A6D}" type="presOf" srcId="{10496327-ACFD-49B8-8D48-172B7FAE0152}" destId="{C62026F0-0BD8-492A-A315-877DE8A6D9C2}" srcOrd="0" destOrd="0" presId="urn:microsoft.com/office/officeart/2005/8/layout/process1"/>
    <dgm:cxn modelId="{6592EEF5-F77F-4236-83D3-D9FE76F760DF}" type="presOf" srcId="{3F8E6A40-431C-4E31-B606-F598B28EF113}" destId="{20F41702-DAE5-4764-AEF9-EC229D7DA69A}" srcOrd="0" destOrd="0" presId="urn:microsoft.com/office/officeart/2005/8/layout/process1"/>
    <dgm:cxn modelId="{08F75DEC-03B3-485C-8D94-6610D7AB804F}" type="presParOf" srcId="{33343285-D909-46E0-A4FF-9E22E3731763}" destId="{94D1D146-1554-476E-973F-CDFC7EC0D464}" srcOrd="0" destOrd="0" presId="urn:microsoft.com/office/officeart/2005/8/layout/process1"/>
    <dgm:cxn modelId="{4F075E04-04B3-4208-93C9-B7D18E19E1AE}" type="presParOf" srcId="{33343285-D909-46E0-A4FF-9E22E3731763}" destId="{20F41702-DAE5-4764-AEF9-EC229D7DA69A}" srcOrd="1" destOrd="0" presId="urn:microsoft.com/office/officeart/2005/8/layout/process1"/>
    <dgm:cxn modelId="{911C96F7-6E2C-4F33-A01D-D583CBC08A7F}" type="presParOf" srcId="{20F41702-DAE5-4764-AEF9-EC229D7DA69A}" destId="{BFB5DE85-E5CE-4D7B-AAF0-22F5DFA7DAB5}" srcOrd="0" destOrd="0" presId="urn:microsoft.com/office/officeart/2005/8/layout/process1"/>
    <dgm:cxn modelId="{4B0A1AB6-ECE0-4BA2-A95D-CE82696B856B}" type="presParOf" srcId="{33343285-D909-46E0-A4FF-9E22E3731763}" destId="{E1B8487C-DC0E-4DA0-8A70-E151EA4ECE92}" srcOrd="2" destOrd="0" presId="urn:microsoft.com/office/officeart/2005/8/layout/process1"/>
    <dgm:cxn modelId="{B1674028-7E7C-4485-A5C9-C3EB282F5E40}" type="presParOf" srcId="{33343285-D909-46E0-A4FF-9E22E3731763}" destId="{C62026F0-0BD8-492A-A315-877DE8A6D9C2}" srcOrd="3" destOrd="0" presId="urn:microsoft.com/office/officeart/2005/8/layout/process1"/>
    <dgm:cxn modelId="{0A819FA7-320B-4E98-98CF-46F0255B59E0}" type="presParOf" srcId="{C62026F0-0BD8-492A-A315-877DE8A6D9C2}" destId="{1BE94E81-9BEA-4536-88F4-8762AA2AD5FB}" srcOrd="0" destOrd="0" presId="urn:microsoft.com/office/officeart/2005/8/layout/process1"/>
    <dgm:cxn modelId="{3F7A5BCB-09A3-450F-A842-F76D3440CE44}" type="presParOf" srcId="{33343285-D909-46E0-A4FF-9E22E3731763}" destId="{885A2E82-5FB1-4B3A-AC26-269556A2D3D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8BB5FA-10D8-40BF-B6F4-CEDD4B7FE0DE}" type="doc">
      <dgm:prSet loTypeId="urn:microsoft.com/office/officeart/2005/8/layout/process1" loCatId="process" qsTypeId="urn:microsoft.com/office/officeart/2005/8/quickstyle/3d3" qsCatId="3D" csTypeId="urn:microsoft.com/office/officeart/2005/8/colors/accent1_2" csCatId="accent1" phldr="1"/>
      <dgm:spPr/>
      <dgm:t>
        <a:bodyPr/>
        <a:lstStyle/>
        <a:p>
          <a:endParaRPr lang="tr-TR"/>
        </a:p>
      </dgm:t>
    </dgm:pt>
    <dgm:pt modelId="{F1815A92-E40E-47BE-8BA0-5854AFF34F07}">
      <dgm:prSet/>
      <dgm:spPr/>
      <dgm:t>
        <a:bodyPr/>
        <a:lstStyle/>
        <a:p>
          <a:pPr rtl="0"/>
          <a:r>
            <a:rPr lang="en-GB" b="0" i="0" baseline="0" dirty="0" smtClean="0"/>
            <a:t>Login to Mobility Tool+</a:t>
          </a:r>
          <a:r>
            <a:rPr lang="tr-TR" b="0" i="0" baseline="0" dirty="0" smtClean="0"/>
            <a:t>                 O</a:t>
          </a:r>
          <a:r>
            <a:rPr lang="en-GB" b="0" i="0" baseline="0" dirty="0" smtClean="0"/>
            <a:t>pen your project details</a:t>
          </a:r>
          <a:endParaRPr lang="tr-TR"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C7D6CBC1-CB03-4607-8E4B-472CD9466310}">
      <dgm:prSet/>
      <dgm:spPr/>
      <dgm:t>
        <a:bodyPr/>
        <a:lstStyle/>
        <a:p>
          <a:pPr rtl="0"/>
          <a:r>
            <a:rPr lang="en-GB" dirty="0" smtClean="0"/>
            <a:t>Click "Budget" in the top menu.</a:t>
          </a:r>
          <a:r>
            <a:rPr lang="tr-TR" dirty="0" smtClean="0"/>
            <a:t>         </a:t>
          </a:r>
          <a:r>
            <a:rPr lang="en-GB" dirty="0" smtClean="0"/>
            <a:t>A budget page will be displayed.</a:t>
          </a:r>
          <a:endParaRPr lang="tr-TR" dirty="0"/>
        </a:p>
      </dgm:t>
    </dgm:pt>
    <dgm:pt modelId="{458BA1D2-FF88-4CE4-B9D0-77D05018CAB9}" type="parTrans" cxnId="{EDEF3811-F434-435B-9E3A-BB613271AD6A}">
      <dgm:prSet/>
      <dgm:spPr/>
      <dgm:t>
        <a:bodyPr/>
        <a:lstStyle/>
        <a:p>
          <a:endParaRPr lang="tr-TR"/>
        </a:p>
      </dgm:t>
    </dgm:pt>
    <dgm:pt modelId="{10496327-ACFD-49B8-8D48-172B7FAE0152}" type="sibTrans" cxnId="{EDEF3811-F434-435B-9E3A-BB613271AD6A}">
      <dgm:prSet/>
      <dgm:spPr/>
      <dgm:t>
        <a:bodyPr/>
        <a:lstStyle/>
        <a:p>
          <a:endParaRPr lang="tr-TR"/>
        </a:p>
      </dgm:t>
    </dgm:pt>
    <dgm:pt modelId="{21B524C3-244F-415A-BE96-F2437CFFA325}">
      <dgm:prSet/>
      <dgm:spPr/>
      <dgm:t>
        <a:bodyPr/>
        <a:lstStyle/>
        <a:p>
          <a:pPr rtl="0"/>
          <a:r>
            <a:rPr lang="en-GB" dirty="0" smtClean="0"/>
            <a:t>Edit fields which are editable  </a:t>
          </a:r>
          <a:endParaRPr lang="tr-TR" dirty="0"/>
        </a:p>
      </dgm:t>
    </dgm:pt>
    <dgm:pt modelId="{33A3ACB1-1B3B-4417-AD53-E4C9280E7552}" type="parTrans" cxnId="{C9F47441-BA68-49C9-9F6E-736748616C9A}">
      <dgm:prSet/>
      <dgm:spPr/>
      <dgm:t>
        <a:bodyPr/>
        <a:lstStyle/>
        <a:p>
          <a:endParaRPr lang="tr-TR"/>
        </a:p>
      </dgm:t>
    </dgm:pt>
    <dgm:pt modelId="{0EED8EEF-7764-4E4B-A35B-12C9912429F1}" type="sibTrans" cxnId="{C9F47441-BA68-49C9-9F6E-736748616C9A}">
      <dgm:prSet/>
      <dgm:spPr/>
      <dgm:t>
        <a:bodyPr/>
        <a:lstStyle/>
        <a:p>
          <a:endParaRPr lang="tr-TR"/>
        </a:p>
      </dgm:t>
    </dgm:pt>
    <dgm:pt modelId="{426BD70B-89C9-4768-AAD4-E0C1E15623C5}">
      <dgm:prSet/>
      <dgm:spPr/>
      <dgm:t>
        <a:bodyPr/>
        <a:lstStyle/>
        <a:p>
          <a:pPr rtl="0"/>
          <a:r>
            <a:rPr lang="en-GB" smtClean="0"/>
            <a:t>Once you make a change, a button that was previously called "Nothing to change" on the top of the page changes into "Save". </a:t>
          </a:r>
          <a:endParaRPr lang="tr-TR" dirty="0"/>
        </a:p>
      </dgm:t>
    </dgm:pt>
    <dgm:pt modelId="{62FB5401-5501-4205-B6F6-79B3475D493F}" type="parTrans" cxnId="{286F679D-578E-43C0-9B98-787D411DE3C4}">
      <dgm:prSet/>
      <dgm:spPr/>
      <dgm:t>
        <a:bodyPr/>
        <a:lstStyle/>
        <a:p>
          <a:endParaRPr lang="tr-TR"/>
        </a:p>
      </dgm:t>
    </dgm:pt>
    <dgm:pt modelId="{9E51FE05-FCE2-4204-AD8C-17C978B6F34B}" type="sibTrans" cxnId="{286F679D-578E-43C0-9B98-787D411DE3C4}">
      <dgm:prSet/>
      <dgm:spPr/>
      <dgm:t>
        <a:bodyPr/>
        <a:lstStyle/>
        <a:p>
          <a:endParaRPr lang="tr-TR"/>
        </a:p>
      </dgm:t>
    </dgm:pt>
    <dgm:pt modelId="{33343285-D909-46E0-A4FF-9E22E3731763}" type="pres">
      <dgm:prSet presAssocID="{B18BB5FA-10D8-40BF-B6F4-CEDD4B7FE0DE}" presName="Name0" presStyleCnt="0">
        <dgm:presLayoutVars>
          <dgm:dir/>
          <dgm:resizeHandles val="exact"/>
        </dgm:presLayoutVars>
      </dgm:prSet>
      <dgm:spPr/>
      <dgm:t>
        <a:bodyPr/>
        <a:lstStyle/>
        <a:p>
          <a:endParaRPr lang="tr-TR"/>
        </a:p>
      </dgm:t>
    </dgm:pt>
    <dgm:pt modelId="{94D1D146-1554-476E-973F-CDFC7EC0D464}" type="pres">
      <dgm:prSet presAssocID="{F1815A92-E40E-47BE-8BA0-5854AFF34F07}" presName="node" presStyleLbl="node1" presStyleIdx="0" presStyleCnt="4" custLinFactNeighborX="-806">
        <dgm:presLayoutVars>
          <dgm:bulletEnabled val="1"/>
        </dgm:presLayoutVars>
      </dgm:prSet>
      <dgm:spPr/>
      <dgm:t>
        <a:bodyPr/>
        <a:lstStyle/>
        <a:p>
          <a:endParaRPr lang="tr-TR"/>
        </a:p>
      </dgm:t>
    </dgm:pt>
    <dgm:pt modelId="{20F41702-DAE5-4764-AEF9-EC229D7DA69A}" type="pres">
      <dgm:prSet presAssocID="{3F8E6A40-431C-4E31-B606-F598B28EF113}" presName="sibTrans" presStyleLbl="sibTrans2D1" presStyleIdx="0" presStyleCnt="3"/>
      <dgm:spPr/>
      <dgm:t>
        <a:bodyPr/>
        <a:lstStyle/>
        <a:p>
          <a:endParaRPr lang="tr-TR"/>
        </a:p>
      </dgm:t>
    </dgm:pt>
    <dgm:pt modelId="{BFB5DE85-E5CE-4D7B-AAF0-22F5DFA7DAB5}" type="pres">
      <dgm:prSet presAssocID="{3F8E6A40-431C-4E31-B606-F598B28EF113}" presName="connectorText" presStyleLbl="sibTrans2D1" presStyleIdx="0" presStyleCnt="3"/>
      <dgm:spPr/>
      <dgm:t>
        <a:bodyPr/>
        <a:lstStyle/>
        <a:p>
          <a:endParaRPr lang="tr-TR"/>
        </a:p>
      </dgm:t>
    </dgm:pt>
    <dgm:pt modelId="{E1B8487C-DC0E-4DA0-8A70-E151EA4ECE92}" type="pres">
      <dgm:prSet presAssocID="{C7D6CBC1-CB03-4607-8E4B-472CD9466310}" presName="node" presStyleLbl="node1" presStyleIdx="1" presStyleCnt="4">
        <dgm:presLayoutVars>
          <dgm:bulletEnabled val="1"/>
        </dgm:presLayoutVars>
      </dgm:prSet>
      <dgm:spPr/>
      <dgm:t>
        <a:bodyPr/>
        <a:lstStyle/>
        <a:p>
          <a:endParaRPr lang="tr-TR"/>
        </a:p>
      </dgm:t>
    </dgm:pt>
    <dgm:pt modelId="{C62026F0-0BD8-492A-A315-877DE8A6D9C2}" type="pres">
      <dgm:prSet presAssocID="{10496327-ACFD-49B8-8D48-172B7FAE0152}" presName="sibTrans" presStyleLbl="sibTrans2D1" presStyleIdx="1" presStyleCnt="3"/>
      <dgm:spPr/>
      <dgm:t>
        <a:bodyPr/>
        <a:lstStyle/>
        <a:p>
          <a:endParaRPr lang="tr-TR"/>
        </a:p>
      </dgm:t>
    </dgm:pt>
    <dgm:pt modelId="{1BE94E81-9BEA-4536-88F4-8762AA2AD5FB}" type="pres">
      <dgm:prSet presAssocID="{10496327-ACFD-49B8-8D48-172B7FAE0152}" presName="connectorText" presStyleLbl="sibTrans2D1" presStyleIdx="1" presStyleCnt="3"/>
      <dgm:spPr/>
      <dgm:t>
        <a:bodyPr/>
        <a:lstStyle/>
        <a:p>
          <a:endParaRPr lang="tr-TR"/>
        </a:p>
      </dgm:t>
    </dgm:pt>
    <dgm:pt modelId="{E85EE614-5305-4A90-BAA4-C3E5DEC9EF1F}" type="pres">
      <dgm:prSet presAssocID="{21B524C3-244F-415A-BE96-F2437CFFA325}" presName="node" presStyleLbl="node1" presStyleIdx="2" presStyleCnt="4">
        <dgm:presLayoutVars>
          <dgm:bulletEnabled val="1"/>
        </dgm:presLayoutVars>
      </dgm:prSet>
      <dgm:spPr/>
      <dgm:t>
        <a:bodyPr/>
        <a:lstStyle/>
        <a:p>
          <a:endParaRPr lang="tr-TR"/>
        </a:p>
      </dgm:t>
    </dgm:pt>
    <dgm:pt modelId="{603990A7-C1A9-480B-9DD4-C723F829B17F}" type="pres">
      <dgm:prSet presAssocID="{0EED8EEF-7764-4E4B-A35B-12C9912429F1}" presName="sibTrans" presStyleLbl="sibTrans2D1" presStyleIdx="2" presStyleCnt="3"/>
      <dgm:spPr/>
      <dgm:t>
        <a:bodyPr/>
        <a:lstStyle/>
        <a:p>
          <a:endParaRPr lang="tr-TR"/>
        </a:p>
      </dgm:t>
    </dgm:pt>
    <dgm:pt modelId="{F4292182-42DE-4259-83E0-BD312C97EFAF}" type="pres">
      <dgm:prSet presAssocID="{0EED8EEF-7764-4E4B-A35B-12C9912429F1}" presName="connectorText" presStyleLbl="sibTrans2D1" presStyleIdx="2" presStyleCnt="3"/>
      <dgm:spPr/>
      <dgm:t>
        <a:bodyPr/>
        <a:lstStyle/>
        <a:p>
          <a:endParaRPr lang="tr-TR"/>
        </a:p>
      </dgm:t>
    </dgm:pt>
    <dgm:pt modelId="{A0382880-29F3-43AE-B823-1F85199F5B75}" type="pres">
      <dgm:prSet presAssocID="{426BD70B-89C9-4768-AAD4-E0C1E15623C5}" presName="node" presStyleLbl="node1" presStyleIdx="3" presStyleCnt="4">
        <dgm:presLayoutVars>
          <dgm:bulletEnabled val="1"/>
        </dgm:presLayoutVars>
      </dgm:prSet>
      <dgm:spPr/>
      <dgm:t>
        <a:bodyPr/>
        <a:lstStyle/>
        <a:p>
          <a:endParaRPr lang="tr-TR"/>
        </a:p>
      </dgm:t>
    </dgm:pt>
  </dgm:ptLst>
  <dgm:cxnLst>
    <dgm:cxn modelId="{6FFB89A3-027B-473C-9882-96F512862756}" type="presOf" srcId="{10496327-ACFD-49B8-8D48-172B7FAE0152}" destId="{C62026F0-0BD8-492A-A315-877DE8A6D9C2}" srcOrd="0" destOrd="0" presId="urn:microsoft.com/office/officeart/2005/8/layout/process1"/>
    <dgm:cxn modelId="{560A5A68-F124-4DE9-B9EF-AA53086A7548}" type="presOf" srcId="{C7D6CBC1-CB03-4607-8E4B-472CD9466310}" destId="{E1B8487C-DC0E-4DA0-8A70-E151EA4ECE92}" srcOrd="0" destOrd="0" presId="urn:microsoft.com/office/officeart/2005/8/layout/process1"/>
    <dgm:cxn modelId="{D7335390-3FA1-47C4-A263-7EB1D8B58AE7}" type="presOf" srcId="{F1815A92-E40E-47BE-8BA0-5854AFF34F07}" destId="{94D1D146-1554-476E-973F-CDFC7EC0D464}" srcOrd="0" destOrd="0" presId="urn:microsoft.com/office/officeart/2005/8/layout/process1"/>
    <dgm:cxn modelId="{C9F47441-BA68-49C9-9F6E-736748616C9A}" srcId="{B18BB5FA-10D8-40BF-B6F4-CEDD4B7FE0DE}" destId="{21B524C3-244F-415A-BE96-F2437CFFA325}" srcOrd="2" destOrd="0" parTransId="{33A3ACB1-1B3B-4417-AD53-E4C9280E7552}" sibTransId="{0EED8EEF-7764-4E4B-A35B-12C9912429F1}"/>
    <dgm:cxn modelId="{E04B257C-78F4-4AF3-8DA9-206861FE550C}" type="presOf" srcId="{0EED8EEF-7764-4E4B-A35B-12C9912429F1}" destId="{F4292182-42DE-4259-83E0-BD312C97EFAF}" srcOrd="1" destOrd="0" presId="urn:microsoft.com/office/officeart/2005/8/layout/process1"/>
    <dgm:cxn modelId="{92AB228E-D9BB-436A-B84D-879D282D2546}" type="presOf" srcId="{B18BB5FA-10D8-40BF-B6F4-CEDD4B7FE0DE}" destId="{33343285-D909-46E0-A4FF-9E22E3731763}" srcOrd="0" destOrd="0" presId="urn:microsoft.com/office/officeart/2005/8/layout/process1"/>
    <dgm:cxn modelId="{317FD74D-2AF6-4BF9-8E1D-6944A943BCBA}" type="presOf" srcId="{3F8E6A40-431C-4E31-B606-F598B28EF113}" destId="{BFB5DE85-E5CE-4D7B-AAF0-22F5DFA7DAB5}" srcOrd="1" destOrd="0" presId="urn:microsoft.com/office/officeart/2005/8/layout/process1"/>
    <dgm:cxn modelId="{4E71DB9E-9B32-415E-9CD2-B3C32962A8AA}" type="presOf" srcId="{0EED8EEF-7764-4E4B-A35B-12C9912429F1}" destId="{603990A7-C1A9-480B-9DD4-C723F829B17F}" srcOrd="0" destOrd="0" presId="urn:microsoft.com/office/officeart/2005/8/layout/process1"/>
    <dgm:cxn modelId="{191309FB-6FFC-4674-8BE6-E91600DE488F}" type="presOf" srcId="{426BD70B-89C9-4768-AAD4-E0C1E15623C5}" destId="{A0382880-29F3-43AE-B823-1F85199F5B75}" srcOrd="0" destOrd="0" presId="urn:microsoft.com/office/officeart/2005/8/layout/process1"/>
    <dgm:cxn modelId="{D15FFA61-8D21-4420-9943-01323F21BC20}" type="presOf" srcId="{3F8E6A40-431C-4E31-B606-F598B28EF113}" destId="{20F41702-DAE5-4764-AEF9-EC229D7DA69A}" srcOrd="0" destOrd="0" presId="urn:microsoft.com/office/officeart/2005/8/layout/process1"/>
    <dgm:cxn modelId="{C9B193BF-0B05-4B7A-89E1-F9DEF4E40F2E}" srcId="{B18BB5FA-10D8-40BF-B6F4-CEDD4B7FE0DE}" destId="{F1815A92-E40E-47BE-8BA0-5854AFF34F07}" srcOrd="0" destOrd="0" parTransId="{BE92F253-3068-4E9F-8241-AB1CF6BAD17B}" sibTransId="{3F8E6A40-431C-4E31-B606-F598B28EF113}"/>
    <dgm:cxn modelId="{286F679D-578E-43C0-9B98-787D411DE3C4}" srcId="{B18BB5FA-10D8-40BF-B6F4-CEDD4B7FE0DE}" destId="{426BD70B-89C9-4768-AAD4-E0C1E15623C5}" srcOrd="3" destOrd="0" parTransId="{62FB5401-5501-4205-B6F6-79B3475D493F}" sibTransId="{9E51FE05-FCE2-4204-AD8C-17C978B6F34B}"/>
    <dgm:cxn modelId="{748E1FF3-DB90-4BD4-AFA3-FD335CD0D78E}" type="presOf" srcId="{10496327-ACFD-49B8-8D48-172B7FAE0152}" destId="{1BE94E81-9BEA-4536-88F4-8762AA2AD5FB}" srcOrd="1" destOrd="0" presId="urn:microsoft.com/office/officeart/2005/8/layout/process1"/>
    <dgm:cxn modelId="{AEF5D942-7753-4DE5-A838-A8837D6341F7}" type="presOf" srcId="{21B524C3-244F-415A-BE96-F2437CFFA325}" destId="{E85EE614-5305-4A90-BAA4-C3E5DEC9EF1F}" srcOrd="0" destOrd="0" presId="urn:microsoft.com/office/officeart/2005/8/layout/process1"/>
    <dgm:cxn modelId="{EDEF3811-F434-435B-9E3A-BB613271AD6A}" srcId="{B18BB5FA-10D8-40BF-B6F4-CEDD4B7FE0DE}" destId="{C7D6CBC1-CB03-4607-8E4B-472CD9466310}" srcOrd="1" destOrd="0" parTransId="{458BA1D2-FF88-4CE4-B9D0-77D05018CAB9}" sibTransId="{10496327-ACFD-49B8-8D48-172B7FAE0152}"/>
    <dgm:cxn modelId="{E151D958-C300-4913-88C7-5228129A138E}" type="presParOf" srcId="{33343285-D909-46E0-A4FF-9E22E3731763}" destId="{94D1D146-1554-476E-973F-CDFC7EC0D464}" srcOrd="0" destOrd="0" presId="urn:microsoft.com/office/officeart/2005/8/layout/process1"/>
    <dgm:cxn modelId="{6C353FB6-88F5-4C47-8AA9-8C0AB821E806}" type="presParOf" srcId="{33343285-D909-46E0-A4FF-9E22E3731763}" destId="{20F41702-DAE5-4764-AEF9-EC229D7DA69A}" srcOrd="1" destOrd="0" presId="urn:microsoft.com/office/officeart/2005/8/layout/process1"/>
    <dgm:cxn modelId="{3A1F00A2-58D1-4131-904D-F0A2EB0BBB6E}" type="presParOf" srcId="{20F41702-DAE5-4764-AEF9-EC229D7DA69A}" destId="{BFB5DE85-E5CE-4D7B-AAF0-22F5DFA7DAB5}" srcOrd="0" destOrd="0" presId="urn:microsoft.com/office/officeart/2005/8/layout/process1"/>
    <dgm:cxn modelId="{A85DCEA5-D9DE-48C2-9A60-6597F0FD1294}" type="presParOf" srcId="{33343285-D909-46E0-A4FF-9E22E3731763}" destId="{E1B8487C-DC0E-4DA0-8A70-E151EA4ECE92}" srcOrd="2" destOrd="0" presId="urn:microsoft.com/office/officeart/2005/8/layout/process1"/>
    <dgm:cxn modelId="{81F67903-D103-49A8-95A4-73AFE1028A77}" type="presParOf" srcId="{33343285-D909-46E0-A4FF-9E22E3731763}" destId="{C62026F0-0BD8-492A-A315-877DE8A6D9C2}" srcOrd="3" destOrd="0" presId="urn:microsoft.com/office/officeart/2005/8/layout/process1"/>
    <dgm:cxn modelId="{94487F9D-4EE6-418D-870F-88B646C786C9}" type="presParOf" srcId="{C62026F0-0BD8-492A-A315-877DE8A6D9C2}" destId="{1BE94E81-9BEA-4536-88F4-8762AA2AD5FB}" srcOrd="0" destOrd="0" presId="urn:microsoft.com/office/officeart/2005/8/layout/process1"/>
    <dgm:cxn modelId="{45C018DC-0BE3-4F87-87B2-772222884F0F}" type="presParOf" srcId="{33343285-D909-46E0-A4FF-9E22E3731763}" destId="{E85EE614-5305-4A90-BAA4-C3E5DEC9EF1F}" srcOrd="4" destOrd="0" presId="urn:microsoft.com/office/officeart/2005/8/layout/process1"/>
    <dgm:cxn modelId="{503846BC-571E-4B28-8ECF-C93BB4B10F72}" type="presParOf" srcId="{33343285-D909-46E0-A4FF-9E22E3731763}" destId="{603990A7-C1A9-480B-9DD4-C723F829B17F}" srcOrd="5" destOrd="0" presId="urn:microsoft.com/office/officeart/2005/8/layout/process1"/>
    <dgm:cxn modelId="{CE7EB18E-D291-4B2F-AF69-27D7934574E8}" type="presParOf" srcId="{603990A7-C1A9-480B-9DD4-C723F829B17F}" destId="{F4292182-42DE-4259-83E0-BD312C97EFAF}" srcOrd="0" destOrd="0" presId="urn:microsoft.com/office/officeart/2005/8/layout/process1"/>
    <dgm:cxn modelId="{76E4278A-C598-4491-BFB3-4B48A0902E65}" type="presParOf" srcId="{33343285-D909-46E0-A4FF-9E22E3731763}" destId="{A0382880-29F3-43AE-B823-1F85199F5B7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27A380-C129-493A-9125-B925D2AADD4F}"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tr-TR"/>
        </a:p>
      </dgm:t>
    </dgm:pt>
    <dgm:pt modelId="{D5FED009-14C6-4422-AA5A-E10B018D0637}">
      <dgm:prSet/>
      <dgm:spPr/>
      <dgm:t>
        <a:bodyPr/>
        <a:lstStyle/>
        <a:p>
          <a:pPr rtl="0"/>
          <a:r>
            <a:rPr lang="tr-TR" dirty="0" smtClean="0"/>
            <a:t>P</a:t>
          </a:r>
          <a:r>
            <a:rPr lang="en-GB" dirty="0" err="1" smtClean="0"/>
            <a:t>rovides</a:t>
          </a:r>
          <a:r>
            <a:rPr lang="en-GB" dirty="0" smtClean="0"/>
            <a:t> you a reporting functionality as beneficiary. </a:t>
          </a:r>
          <a:endParaRPr lang="tr-TR" dirty="0"/>
        </a:p>
      </dgm:t>
    </dgm:pt>
    <dgm:pt modelId="{45ADBAC6-829A-4056-BA85-CB82591BD065}" type="parTrans" cxnId="{486777CC-AB2A-4861-A879-3B9A5EB8C9EF}">
      <dgm:prSet/>
      <dgm:spPr/>
      <dgm:t>
        <a:bodyPr/>
        <a:lstStyle/>
        <a:p>
          <a:endParaRPr lang="tr-TR"/>
        </a:p>
      </dgm:t>
    </dgm:pt>
    <dgm:pt modelId="{7A298DFC-A424-4B85-B6B2-950A488BBB1C}" type="sibTrans" cxnId="{486777CC-AB2A-4861-A879-3B9A5EB8C9EF}">
      <dgm:prSet/>
      <dgm:spPr/>
      <dgm:t>
        <a:bodyPr/>
        <a:lstStyle/>
        <a:p>
          <a:endParaRPr lang="tr-TR"/>
        </a:p>
      </dgm:t>
    </dgm:pt>
    <dgm:pt modelId="{2607A5EF-A03D-443D-B555-A61AD71FF6B1}">
      <dgm:prSet/>
      <dgm:spPr/>
      <dgm:t>
        <a:bodyPr/>
        <a:lstStyle/>
        <a:p>
          <a:pPr rtl="0"/>
          <a:r>
            <a:rPr lang="en-GB" smtClean="0"/>
            <a:t>This section can be used to submit interim and final beneficiary reports to your National Agency. </a:t>
          </a:r>
          <a:endParaRPr lang="tr-TR"/>
        </a:p>
      </dgm:t>
    </dgm:pt>
    <dgm:pt modelId="{96177D6A-2A65-4C40-B94D-E7E52DF11B83}" type="parTrans" cxnId="{14D0F213-DCB8-4C34-9DF9-F466831F3471}">
      <dgm:prSet/>
      <dgm:spPr/>
      <dgm:t>
        <a:bodyPr/>
        <a:lstStyle/>
        <a:p>
          <a:endParaRPr lang="tr-TR"/>
        </a:p>
      </dgm:t>
    </dgm:pt>
    <dgm:pt modelId="{03175FC5-024D-4777-88FA-C2158256FBCF}" type="sibTrans" cxnId="{14D0F213-DCB8-4C34-9DF9-F466831F3471}">
      <dgm:prSet/>
      <dgm:spPr/>
      <dgm:t>
        <a:bodyPr/>
        <a:lstStyle/>
        <a:p>
          <a:endParaRPr lang="tr-TR"/>
        </a:p>
      </dgm:t>
    </dgm:pt>
    <dgm:pt modelId="{35CD1D1A-23F0-45C5-B7F3-F92E2A222E39}">
      <dgm:prSet/>
      <dgm:spPr/>
      <dgm:t>
        <a:bodyPr/>
        <a:lstStyle/>
        <a:p>
          <a:pPr rtl="0"/>
          <a:r>
            <a:rPr lang="en-GB" smtClean="0"/>
            <a:t>The final report will contain a summary of all the activities of your project, the project budget and some additional information.</a:t>
          </a:r>
          <a:endParaRPr lang="tr-TR"/>
        </a:p>
      </dgm:t>
    </dgm:pt>
    <dgm:pt modelId="{1FA8FAFD-9400-440F-906D-3A6033DEA899}" type="parTrans" cxnId="{8F3884F9-B4BD-48B3-81DA-F00CD4E31983}">
      <dgm:prSet/>
      <dgm:spPr/>
      <dgm:t>
        <a:bodyPr/>
        <a:lstStyle/>
        <a:p>
          <a:endParaRPr lang="tr-TR"/>
        </a:p>
      </dgm:t>
    </dgm:pt>
    <dgm:pt modelId="{663EAEC7-5D3B-4147-ACA2-0B03B8BDF8DD}" type="sibTrans" cxnId="{8F3884F9-B4BD-48B3-81DA-F00CD4E31983}">
      <dgm:prSet/>
      <dgm:spPr/>
      <dgm:t>
        <a:bodyPr/>
        <a:lstStyle/>
        <a:p>
          <a:endParaRPr lang="tr-TR"/>
        </a:p>
      </dgm:t>
    </dgm:pt>
    <dgm:pt modelId="{C315AE6B-0C69-4016-B44B-583AFD935AC3}">
      <dgm:prSet/>
      <dgm:spPr/>
      <dgm:t>
        <a:bodyPr/>
        <a:lstStyle/>
        <a:p>
          <a:pPr rtl="0"/>
          <a:r>
            <a:rPr lang="en-GB" dirty="0" smtClean="0"/>
            <a:t>Most of the content of the report will be prefilled with the data you have entered in Mobility Tool+. </a:t>
          </a:r>
          <a:endParaRPr lang="tr-TR" dirty="0"/>
        </a:p>
      </dgm:t>
    </dgm:pt>
    <dgm:pt modelId="{FE528339-DB63-46EB-84E6-9F3C7ACC2072}" type="parTrans" cxnId="{0A1FE350-CEA2-4F0D-8BE6-0BE94061C190}">
      <dgm:prSet/>
      <dgm:spPr/>
      <dgm:t>
        <a:bodyPr/>
        <a:lstStyle/>
        <a:p>
          <a:endParaRPr lang="tr-TR"/>
        </a:p>
      </dgm:t>
    </dgm:pt>
    <dgm:pt modelId="{91DC4AC9-9457-4AC5-8A95-546DBA85F4BF}" type="sibTrans" cxnId="{0A1FE350-CEA2-4F0D-8BE6-0BE94061C190}">
      <dgm:prSet/>
      <dgm:spPr/>
      <dgm:t>
        <a:bodyPr/>
        <a:lstStyle/>
        <a:p>
          <a:endParaRPr lang="tr-TR"/>
        </a:p>
      </dgm:t>
    </dgm:pt>
    <dgm:pt modelId="{1ECD4E25-701D-4CCC-BBD9-F66A571A8C1F}">
      <dgm:prSet/>
      <dgm:spPr/>
      <dgm:t>
        <a:bodyPr/>
        <a:lstStyle/>
        <a:p>
          <a:pPr rtl="0"/>
          <a:r>
            <a:rPr lang="en-GB" smtClean="0"/>
            <a:t>Additionally, you will be asked series of questions concerning the implementation of your project.</a:t>
          </a:r>
          <a:endParaRPr lang="tr-TR"/>
        </a:p>
      </dgm:t>
    </dgm:pt>
    <dgm:pt modelId="{AF75D7C6-995D-4E12-A45A-F877DA5944B3}" type="parTrans" cxnId="{DF59BC07-A5D7-4E79-B1CF-7C994D076848}">
      <dgm:prSet/>
      <dgm:spPr/>
      <dgm:t>
        <a:bodyPr/>
        <a:lstStyle/>
        <a:p>
          <a:endParaRPr lang="tr-TR"/>
        </a:p>
      </dgm:t>
    </dgm:pt>
    <dgm:pt modelId="{858ADD2D-211A-40C4-A630-D4A7BCA8E2F6}" type="sibTrans" cxnId="{DF59BC07-A5D7-4E79-B1CF-7C994D076848}">
      <dgm:prSet/>
      <dgm:spPr/>
      <dgm:t>
        <a:bodyPr/>
        <a:lstStyle/>
        <a:p>
          <a:endParaRPr lang="tr-TR"/>
        </a:p>
      </dgm:t>
    </dgm:pt>
    <dgm:pt modelId="{7F267F5E-6C67-4803-9E42-79EC060E036D}">
      <dgm:prSet/>
      <dgm:spPr/>
      <dgm:t>
        <a:bodyPr/>
        <a:lstStyle/>
        <a:p>
          <a:pPr rtl="0"/>
          <a:r>
            <a:rPr lang="en-GB" smtClean="0"/>
            <a:t>Depending on the action type of your project, the form of the final report can be a PDF form or a website form.</a:t>
          </a:r>
          <a:endParaRPr lang="tr-TR"/>
        </a:p>
      </dgm:t>
    </dgm:pt>
    <dgm:pt modelId="{2537D10D-D8FE-42B3-AED9-6A850B67888A}" type="parTrans" cxnId="{FBB6D548-196F-4DEC-AF6F-CEAEC0889F3B}">
      <dgm:prSet/>
      <dgm:spPr/>
      <dgm:t>
        <a:bodyPr/>
        <a:lstStyle/>
        <a:p>
          <a:endParaRPr lang="tr-TR"/>
        </a:p>
      </dgm:t>
    </dgm:pt>
    <dgm:pt modelId="{F7361B8C-EDDA-49EA-91F6-73FDC8472837}" type="sibTrans" cxnId="{FBB6D548-196F-4DEC-AF6F-CEAEC0889F3B}">
      <dgm:prSet/>
      <dgm:spPr/>
      <dgm:t>
        <a:bodyPr/>
        <a:lstStyle/>
        <a:p>
          <a:endParaRPr lang="tr-TR"/>
        </a:p>
      </dgm:t>
    </dgm:pt>
    <dgm:pt modelId="{7CEFD29E-4B71-427E-B493-0758AEB3A3C8}" type="pres">
      <dgm:prSet presAssocID="{E527A380-C129-493A-9125-B925D2AADD4F}" presName="compositeShape" presStyleCnt="0">
        <dgm:presLayoutVars>
          <dgm:chMax val="7"/>
          <dgm:dir/>
          <dgm:resizeHandles val="exact"/>
        </dgm:presLayoutVars>
      </dgm:prSet>
      <dgm:spPr/>
      <dgm:t>
        <a:bodyPr/>
        <a:lstStyle/>
        <a:p>
          <a:endParaRPr lang="tr-TR"/>
        </a:p>
      </dgm:t>
    </dgm:pt>
    <dgm:pt modelId="{5F27A48A-C8CC-4F3E-BCF6-FFB6A5012EF7}" type="pres">
      <dgm:prSet presAssocID="{D5FED009-14C6-4422-AA5A-E10B018D0637}" presName="circ1" presStyleLbl="vennNode1" presStyleIdx="0" presStyleCnt="6"/>
      <dgm:spPr/>
    </dgm:pt>
    <dgm:pt modelId="{D987888D-EEC3-49F9-AD46-224711E0691B}" type="pres">
      <dgm:prSet presAssocID="{D5FED009-14C6-4422-AA5A-E10B018D0637}" presName="circ1Tx" presStyleLbl="revTx" presStyleIdx="0" presStyleCnt="0">
        <dgm:presLayoutVars>
          <dgm:chMax val="0"/>
          <dgm:chPref val="0"/>
          <dgm:bulletEnabled val="1"/>
        </dgm:presLayoutVars>
      </dgm:prSet>
      <dgm:spPr/>
      <dgm:t>
        <a:bodyPr/>
        <a:lstStyle/>
        <a:p>
          <a:endParaRPr lang="tr-TR"/>
        </a:p>
      </dgm:t>
    </dgm:pt>
    <dgm:pt modelId="{D1ECF20B-ACD9-4A3C-8287-A187C6F321C0}" type="pres">
      <dgm:prSet presAssocID="{2607A5EF-A03D-443D-B555-A61AD71FF6B1}" presName="circ2" presStyleLbl="vennNode1" presStyleIdx="1" presStyleCnt="6"/>
      <dgm:spPr/>
    </dgm:pt>
    <dgm:pt modelId="{012160D3-7E2D-4155-BF53-2D107FAC6237}" type="pres">
      <dgm:prSet presAssocID="{2607A5EF-A03D-443D-B555-A61AD71FF6B1}" presName="circ2Tx" presStyleLbl="revTx" presStyleIdx="0" presStyleCnt="0">
        <dgm:presLayoutVars>
          <dgm:chMax val="0"/>
          <dgm:chPref val="0"/>
          <dgm:bulletEnabled val="1"/>
        </dgm:presLayoutVars>
      </dgm:prSet>
      <dgm:spPr/>
      <dgm:t>
        <a:bodyPr/>
        <a:lstStyle/>
        <a:p>
          <a:endParaRPr lang="tr-TR"/>
        </a:p>
      </dgm:t>
    </dgm:pt>
    <dgm:pt modelId="{7B29F5F0-3385-482D-AB01-10B826D4E6AF}" type="pres">
      <dgm:prSet presAssocID="{35CD1D1A-23F0-45C5-B7F3-F92E2A222E39}" presName="circ3" presStyleLbl="vennNode1" presStyleIdx="2" presStyleCnt="6"/>
      <dgm:spPr/>
    </dgm:pt>
    <dgm:pt modelId="{4B633761-B9EA-4CD1-8D20-688ACA8E2998}" type="pres">
      <dgm:prSet presAssocID="{35CD1D1A-23F0-45C5-B7F3-F92E2A222E39}" presName="circ3Tx" presStyleLbl="revTx" presStyleIdx="0" presStyleCnt="0">
        <dgm:presLayoutVars>
          <dgm:chMax val="0"/>
          <dgm:chPref val="0"/>
          <dgm:bulletEnabled val="1"/>
        </dgm:presLayoutVars>
      </dgm:prSet>
      <dgm:spPr/>
      <dgm:t>
        <a:bodyPr/>
        <a:lstStyle/>
        <a:p>
          <a:endParaRPr lang="tr-TR"/>
        </a:p>
      </dgm:t>
    </dgm:pt>
    <dgm:pt modelId="{AA1C4E2C-941F-4D5A-AE0A-1CAAF54D2028}" type="pres">
      <dgm:prSet presAssocID="{C315AE6B-0C69-4016-B44B-583AFD935AC3}" presName="circ4" presStyleLbl="vennNode1" presStyleIdx="3" presStyleCnt="6"/>
      <dgm:spPr/>
    </dgm:pt>
    <dgm:pt modelId="{5C6E1C2B-7928-4C58-A7F0-3BBC6525DA6C}" type="pres">
      <dgm:prSet presAssocID="{C315AE6B-0C69-4016-B44B-583AFD935AC3}" presName="circ4Tx" presStyleLbl="revTx" presStyleIdx="0" presStyleCnt="0">
        <dgm:presLayoutVars>
          <dgm:chMax val="0"/>
          <dgm:chPref val="0"/>
          <dgm:bulletEnabled val="1"/>
        </dgm:presLayoutVars>
      </dgm:prSet>
      <dgm:spPr/>
      <dgm:t>
        <a:bodyPr/>
        <a:lstStyle/>
        <a:p>
          <a:endParaRPr lang="tr-TR"/>
        </a:p>
      </dgm:t>
    </dgm:pt>
    <dgm:pt modelId="{4246F123-6CDE-48DC-B390-9DA2D6EE998A}" type="pres">
      <dgm:prSet presAssocID="{1ECD4E25-701D-4CCC-BBD9-F66A571A8C1F}" presName="circ5" presStyleLbl="vennNode1" presStyleIdx="4" presStyleCnt="6"/>
      <dgm:spPr/>
    </dgm:pt>
    <dgm:pt modelId="{125A9258-7F8E-4E96-8BB9-6E3F1C98723C}" type="pres">
      <dgm:prSet presAssocID="{1ECD4E25-701D-4CCC-BBD9-F66A571A8C1F}" presName="circ5Tx" presStyleLbl="revTx" presStyleIdx="0" presStyleCnt="0">
        <dgm:presLayoutVars>
          <dgm:chMax val="0"/>
          <dgm:chPref val="0"/>
          <dgm:bulletEnabled val="1"/>
        </dgm:presLayoutVars>
      </dgm:prSet>
      <dgm:spPr/>
      <dgm:t>
        <a:bodyPr/>
        <a:lstStyle/>
        <a:p>
          <a:endParaRPr lang="tr-TR"/>
        </a:p>
      </dgm:t>
    </dgm:pt>
    <dgm:pt modelId="{ADFF6B1B-D05A-4F0A-B7F3-4E28E2CDF51E}" type="pres">
      <dgm:prSet presAssocID="{7F267F5E-6C67-4803-9E42-79EC060E036D}" presName="circ6" presStyleLbl="vennNode1" presStyleIdx="5" presStyleCnt="6"/>
      <dgm:spPr/>
    </dgm:pt>
    <dgm:pt modelId="{0F4FB7E8-EAAC-4E4C-9D88-E6902964EE71}" type="pres">
      <dgm:prSet presAssocID="{7F267F5E-6C67-4803-9E42-79EC060E036D}" presName="circ6Tx" presStyleLbl="revTx" presStyleIdx="0" presStyleCnt="0">
        <dgm:presLayoutVars>
          <dgm:chMax val="0"/>
          <dgm:chPref val="0"/>
          <dgm:bulletEnabled val="1"/>
        </dgm:presLayoutVars>
      </dgm:prSet>
      <dgm:spPr/>
      <dgm:t>
        <a:bodyPr/>
        <a:lstStyle/>
        <a:p>
          <a:endParaRPr lang="tr-TR"/>
        </a:p>
      </dgm:t>
    </dgm:pt>
  </dgm:ptLst>
  <dgm:cxnLst>
    <dgm:cxn modelId="{FBB6D548-196F-4DEC-AF6F-CEAEC0889F3B}" srcId="{E527A380-C129-493A-9125-B925D2AADD4F}" destId="{7F267F5E-6C67-4803-9E42-79EC060E036D}" srcOrd="5" destOrd="0" parTransId="{2537D10D-D8FE-42B3-AED9-6A850B67888A}" sibTransId="{F7361B8C-EDDA-49EA-91F6-73FDC8472837}"/>
    <dgm:cxn modelId="{D7189DB0-32AC-4C5D-9E81-661936196E47}" type="presOf" srcId="{E527A380-C129-493A-9125-B925D2AADD4F}" destId="{7CEFD29E-4B71-427E-B493-0758AEB3A3C8}" srcOrd="0" destOrd="0" presId="urn:microsoft.com/office/officeart/2005/8/layout/venn1"/>
    <dgm:cxn modelId="{740669AA-E759-4984-BB06-8F3DB9D6635C}" type="presOf" srcId="{C315AE6B-0C69-4016-B44B-583AFD935AC3}" destId="{5C6E1C2B-7928-4C58-A7F0-3BBC6525DA6C}" srcOrd="0" destOrd="0" presId="urn:microsoft.com/office/officeart/2005/8/layout/venn1"/>
    <dgm:cxn modelId="{DF59BC07-A5D7-4E79-B1CF-7C994D076848}" srcId="{E527A380-C129-493A-9125-B925D2AADD4F}" destId="{1ECD4E25-701D-4CCC-BBD9-F66A571A8C1F}" srcOrd="4" destOrd="0" parTransId="{AF75D7C6-995D-4E12-A45A-F877DA5944B3}" sibTransId="{858ADD2D-211A-40C4-A630-D4A7BCA8E2F6}"/>
    <dgm:cxn modelId="{B589B9A3-3CBC-49F1-BC9C-15DB1E5ABA00}" type="presOf" srcId="{2607A5EF-A03D-443D-B555-A61AD71FF6B1}" destId="{012160D3-7E2D-4155-BF53-2D107FAC6237}" srcOrd="0" destOrd="0" presId="urn:microsoft.com/office/officeart/2005/8/layout/venn1"/>
    <dgm:cxn modelId="{8F3884F9-B4BD-48B3-81DA-F00CD4E31983}" srcId="{E527A380-C129-493A-9125-B925D2AADD4F}" destId="{35CD1D1A-23F0-45C5-B7F3-F92E2A222E39}" srcOrd="2" destOrd="0" parTransId="{1FA8FAFD-9400-440F-906D-3A6033DEA899}" sibTransId="{663EAEC7-5D3B-4147-ACA2-0B03B8BDF8DD}"/>
    <dgm:cxn modelId="{0A1FE350-CEA2-4F0D-8BE6-0BE94061C190}" srcId="{E527A380-C129-493A-9125-B925D2AADD4F}" destId="{C315AE6B-0C69-4016-B44B-583AFD935AC3}" srcOrd="3" destOrd="0" parTransId="{FE528339-DB63-46EB-84E6-9F3C7ACC2072}" sibTransId="{91DC4AC9-9457-4AC5-8A95-546DBA85F4BF}"/>
    <dgm:cxn modelId="{486777CC-AB2A-4861-A879-3B9A5EB8C9EF}" srcId="{E527A380-C129-493A-9125-B925D2AADD4F}" destId="{D5FED009-14C6-4422-AA5A-E10B018D0637}" srcOrd="0" destOrd="0" parTransId="{45ADBAC6-829A-4056-BA85-CB82591BD065}" sibTransId="{7A298DFC-A424-4B85-B6B2-950A488BBB1C}"/>
    <dgm:cxn modelId="{DB01D72E-6A2D-4523-939A-8F3923146F9B}" type="presOf" srcId="{D5FED009-14C6-4422-AA5A-E10B018D0637}" destId="{D987888D-EEC3-49F9-AD46-224711E0691B}" srcOrd="0" destOrd="0" presId="urn:microsoft.com/office/officeart/2005/8/layout/venn1"/>
    <dgm:cxn modelId="{EDAFC1EF-4602-4124-AE4B-F354CA84CB56}" type="presOf" srcId="{7F267F5E-6C67-4803-9E42-79EC060E036D}" destId="{0F4FB7E8-EAAC-4E4C-9D88-E6902964EE71}" srcOrd="0" destOrd="0" presId="urn:microsoft.com/office/officeart/2005/8/layout/venn1"/>
    <dgm:cxn modelId="{E670EFB7-D165-4B77-A7D7-82F1A1653082}" type="presOf" srcId="{35CD1D1A-23F0-45C5-B7F3-F92E2A222E39}" destId="{4B633761-B9EA-4CD1-8D20-688ACA8E2998}" srcOrd="0" destOrd="0" presId="urn:microsoft.com/office/officeart/2005/8/layout/venn1"/>
    <dgm:cxn modelId="{14D0F213-DCB8-4C34-9DF9-F466831F3471}" srcId="{E527A380-C129-493A-9125-B925D2AADD4F}" destId="{2607A5EF-A03D-443D-B555-A61AD71FF6B1}" srcOrd="1" destOrd="0" parTransId="{96177D6A-2A65-4C40-B94D-E7E52DF11B83}" sibTransId="{03175FC5-024D-4777-88FA-C2158256FBCF}"/>
    <dgm:cxn modelId="{450E016E-8725-43AE-9746-BA5857AD4C61}" type="presOf" srcId="{1ECD4E25-701D-4CCC-BBD9-F66A571A8C1F}" destId="{125A9258-7F8E-4E96-8BB9-6E3F1C98723C}" srcOrd="0" destOrd="0" presId="urn:microsoft.com/office/officeart/2005/8/layout/venn1"/>
    <dgm:cxn modelId="{24850913-5ADC-437F-8316-8AD536D14037}" type="presParOf" srcId="{7CEFD29E-4B71-427E-B493-0758AEB3A3C8}" destId="{5F27A48A-C8CC-4F3E-BCF6-FFB6A5012EF7}" srcOrd="0" destOrd="0" presId="urn:microsoft.com/office/officeart/2005/8/layout/venn1"/>
    <dgm:cxn modelId="{17B2FBE1-7723-44B5-819E-A7FE5488E9FE}" type="presParOf" srcId="{7CEFD29E-4B71-427E-B493-0758AEB3A3C8}" destId="{D987888D-EEC3-49F9-AD46-224711E0691B}" srcOrd="1" destOrd="0" presId="urn:microsoft.com/office/officeart/2005/8/layout/venn1"/>
    <dgm:cxn modelId="{2C5CE782-B1F5-4F4B-AFD1-933B943486D4}" type="presParOf" srcId="{7CEFD29E-4B71-427E-B493-0758AEB3A3C8}" destId="{D1ECF20B-ACD9-4A3C-8287-A187C6F321C0}" srcOrd="2" destOrd="0" presId="urn:microsoft.com/office/officeart/2005/8/layout/venn1"/>
    <dgm:cxn modelId="{8AF85050-8939-43A4-BAAB-4D2E5FF8E62C}" type="presParOf" srcId="{7CEFD29E-4B71-427E-B493-0758AEB3A3C8}" destId="{012160D3-7E2D-4155-BF53-2D107FAC6237}" srcOrd="3" destOrd="0" presId="urn:microsoft.com/office/officeart/2005/8/layout/venn1"/>
    <dgm:cxn modelId="{9D05DF03-B13B-4FC3-8DFD-B1754A066B2A}" type="presParOf" srcId="{7CEFD29E-4B71-427E-B493-0758AEB3A3C8}" destId="{7B29F5F0-3385-482D-AB01-10B826D4E6AF}" srcOrd="4" destOrd="0" presId="urn:microsoft.com/office/officeart/2005/8/layout/venn1"/>
    <dgm:cxn modelId="{75E51137-9FA7-47CE-A793-3E8D11001FC8}" type="presParOf" srcId="{7CEFD29E-4B71-427E-B493-0758AEB3A3C8}" destId="{4B633761-B9EA-4CD1-8D20-688ACA8E2998}" srcOrd="5" destOrd="0" presId="urn:microsoft.com/office/officeart/2005/8/layout/venn1"/>
    <dgm:cxn modelId="{557EB10A-4675-4FA6-ACC5-AB5F1AE625E2}" type="presParOf" srcId="{7CEFD29E-4B71-427E-B493-0758AEB3A3C8}" destId="{AA1C4E2C-941F-4D5A-AE0A-1CAAF54D2028}" srcOrd="6" destOrd="0" presId="urn:microsoft.com/office/officeart/2005/8/layout/venn1"/>
    <dgm:cxn modelId="{C2F21643-BCDA-4E26-8BD7-5FDCC6A7D4D9}" type="presParOf" srcId="{7CEFD29E-4B71-427E-B493-0758AEB3A3C8}" destId="{5C6E1C2B-7928-4C58-A7F0-3BBC6525DA6C}" srcOrd="7" destOrd="0" presId="urn:microsoft.com/office/officeart/2005/8/layout/venn1"/>
    <dgm:cxn modelId="{DD4174DE-CB7F-4CD7-AE7D-13AE57537763}" type="presParOf" srcId="{7CEFD29E-4B71-427E-B493-0758AEB3A3C8}" destId="{4246F123-6CDE-48DC-B390-9DA2D6EE998A}" srcOrd="8" destOrd="0" presId="urn:microsoft.com/office/officeart/2005/8/layout/venn1"/>
    <dgm:cxn modelId="{0C8C7EE6-483F-4E03-A896-5FBA96ABC64A}" type="presParOf" srcId="{7CEFD29E-4B71-427E-B493-0758AEB3A3C8}" destId="{125A9258-7F8E-4E96-8BB9-6E3F1C98723C}" srcOrd="9" destOrd="0" presId="urn:microsoft.com/office/officeart/2005/8/layout/venn1"/>
    <dgm:cxn modelId="{2E00A5D3-0AFA-4282-9230-9634EDB21427}" type="presParOf" srcId="{7CEFD29E-4B71-427E-B493-0758AEB3A3C8}" destId="{ADFF6B1B-D05A-4F0A-B7F3-4E28E2CDF51E}" srcOrd="10" destOrd="0" presId="urn:microsoft.com/office/officeart/2005/8/layout/venn1"/>
    <dgm:cxn modelId="{45081860-D397-4980-91C5-842B9A0EB935}" type="presParOf" srcId="{7CEFD29E-4B71-427E-B493-0758AEB3A3C8}" destId="{0F4FB7E8-EAAC-4E4C-9D88-E6902964EE71}"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18BB5FA-10D8-40BF-B6F4-CEDD4B7FE0DE}"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tr-TR"/>
        </a:p>
      </dgm:t>
    </dgm:pt>
    <dgm:pt modelId="{F1815A92-E40E-47BE-8BA0-5854AFF34F07}">
      <dgm:prSet custT="1"/>
      <dgm:spPr/>
      <dgm:t>
        <a:bodyPr/>
        <a:lstStyle/>
        <a:p>
          <a:pPr rtl="0"/>
          <a:r>
            <a:rPr lang="en-GB" sz="2400" b="0" i="0" baseline="0" dirty="0" smtClean="0"/>
            <a:t>Login to Mobility Tool+</a:t>
          </a:r>
          <a:r>
            <a:rPr lang="tr-TR" sz="2400" b="0" i="0" baseline="0" dirty="0" smtClean="0"/>
            <a:t> O</a:t>
          </a:r>
          <a:r>
            <a:rPr lang="en-GB" sz="2400" b="0" i="0" baseline="0" dirty="0" smtClean="0"/>
            <a:t>pen your project details</a:t>
          </a:r>
          <a:endParaRPr lang="tr-TR" sz="2400"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21B524C3-244F-415A-BE96-F2437CFFA325}">
      <dgm:prSet custT="1"/>
      <dgm:spPr/>
      <dgm:t>
        <a:bodyPr/>
        <a:lstStyle/>
        <a:p>
          <a:pPr rtl="0"/>
          <a:r>
            <a:rPr lang="tr-TR" sz="2400" dirty="0" smtClean="0"/>
            <a:t>C</a:t>
          </a:r>
          <a:r>
            <a:rPr lang="en-GB" sz="2400" dirty="0" smtClean="0"/>
            <a:t>lick "Generate Beneficiary Report«</a:t>
          </a:r>
          <a:r>
            <a:rPr lang="tr-TR" sz="2400" dirty="0" smtClean="0"/>
            <a:t> </a:t>
          </a:r>
          <a:r>
            <a:rPr lang="tr-TR" sz="2400" dirty="0" err="1" smtClean="0"/>
            <a:t>and</a:t>
          </a:r>
          <a:r>
            <a:rPr lang="tr-TR" sz="2400" dirty="0" smtClean="0"/>
            <a:t> c</a:t>
          </a:r>
          <a:r>
            <a:rPr lang="en-GB" sz="2400" dirty="0" err="1" smtClean="0"/>
            <a:t>hoose</a:t>
          </a:r>
          <a:r>
            <a:rPr lang="en-GB" sz="2400" dirty="0" smtClean="0"/>
            <a:t> </a:t>
          </a:r>
          <a:r>
            <a:rPr lang="tr-TR" sz="2400" dirty="0" err="1" smtClean="0"/>
            <a:t>the</a:t>
          </a:r>
          <a:r>
            <a:rPr lang="tr-TR" sz="2400" dirty="0" smtClean="0"/>
            <a:t> </a:t>
          </a:r>
          <a:r>
            <a:rPr lang="en-GB" sz="2400" dirty="0" smtClean="0"/>
            <a:t>language of the report. </a:t>
          </a:r>
          <a:endParaRPr lang="tr-TR" sz="2400" dirty="0"/>
        </a:p>
      </dgm:t>
    </dgm:pt>
    <dgm:pt modelId="{33A3ACB1-1B3B-4417-AD53-E4C9280E7552}" type="parTrans" cxnId="{C9F47441-BA68-49C9-9F6E-736748616C9A}">
      <dgm:prSet/>
      <dgm:spPr/>
      <dgm:t>
        <a:bodyPr/>
        <a:lstStyle/>
        <a:p>
          <a:endParaRPr lang="tr-TR"/>
        </a:p>
      </dgm:t>
    </dgm:pt>
    <dgm:pt modelId="{0EED8EEF-7764-4E4B-A35B-12C9912429F1}" type="sibTrans" cxnId="{C9F47441-BA68-49C9-9F6E-736748616C9A}">
      <dgm:prSet/>
      <dgm:spPr/>
      <dgm:t>
        <a:bodyPr/>
        <a:lstStyle/>
        <a:p>
          <a:endParaRPr lang="tr-TR"/>
        </a:p>
      </dgm:t>
    </dgm:pt>
    <dgm:pt modelId="{7A56B520-4633-4ECA-A278-975918E9C7C5}">
      <dgm:prSet custT="1"/>
      <dgm:spPr/>
      <dgm:t>
        <a:bodyPr/>
        <a:lstStyle/>
        <a:p>
          <a:pPr rtl="0"/>
          <a:r>
            <a:rPr lang="en-GB" sz="2400" dirty="0" smtClean="0"/>
            <a:t>The processing of your request will go through 3 stages of generating the file and submitting the report. </a:t>
          </a:r>
          <a:endParaRPr lang="tr-TR" sz="2400" dirty="0"/>
        </a:p>
      </dgm:t>
    </dgm:pt>
    <dgm:pt modelId="{AE4E18AD-8C88-4C17-8D53-81284B57F5A8}" type="parTrans" cxnId="{09F055E9-FF02-4C54-8468-A2C3C8EF2AAB}">
      <dgm:prSet/>
      <dgm:spPr/>
      <dgm:t>
        <a:bodyPr/>
        <a:lstStyle/>
        <a:p>
          <a:endParaRPr lang="tr-TR"/>
        </a:p>
      </dgm:t>
    </dgm:pt>
    <dgm:pt modelId="{3FCAC3BB-385E-4B26-BF5E-AFE8BC095AA3}" type="sibTrans" cxnId="{09F055E9-FF02-4C54-8468-A2C3C8EF2AAB}">
      <dgm:prSet/>
      <dgm:spPr/>
      <dgm:t>
        <a:bodyPr/>
        <a:lstStyle/>
        <a:p>
          <a:endParaRPr lang="tr-TR"/>
        </a:p>
      </dgm:t>
    </dgm:pt>
    <dgm:pt modelId="{1EC885F6-9CC4-484F-BAC3-053AAF4D500B}">
      <dgm:prSet custT="1"/>
      <dgm:spPr/>
      <dgm:t>
        <a:bodyPr/>
        <a:lstStyle/>
        <a:p>
          <a:pPr rtl="0"/>
          <a:r>
            <a:rPr lang="en-GB" sz="2400" dirty="0" smtClean="0"/>
            <a:t>Click "Download Beneficiary Report" to download the final report PDF file.</a:t>
          </a:r>
          <a:endParaRPr lang="tr-TR" sz="2400" dirty="0"/>
        </a:p>
      </dgm:t>
    </dgm:pt>
    <dgm:pt modelId="{877334C5-7C8A-4F50-9449-5D401364FD67}" type="parTrans" cxnId="{73F9A936-A62F-4EE7-B855-4D4FAF1836AA}">
      <dgm:prSet/>
      <dgm:spPr/>
      <dgm:t>
        <a:bodyPr/>
        <a:lstStyle/>
        <a:p>
          <a:endParaRPr lang="tr-TR"/>
        </a:p>
      </dgm:t>
    </dgm:pt>
    <dgm:pt modelId="{09496E6F-A349-4DCD-832A-7291E7BB9644}" type="sibTrans" cxnId="{73F9A936-A62F-4EE7-B855-4D4FAF1836AA}">
      <dgm:prSet/>
      <dgm:spPr/>
      <dgm:t>
        <a:bodyPr/>
        <a:lstStyle/>
        <a:p>
          <a:endParaRPr lang="tr-TR"/>
        </a:p>
      </dgm:t>
    </dgm:pt>
    <dgm:pt modelId="{5B1FCFD4-3531-48A9-A958-BFB0D80F496C}">
      <dgm:prSet custT="1"/>
      <dgm:spPr/>
      <dgm:t>
        <a:bodyPr/>
        <a:lstStyle/>
        <a:p>
          <a:pPr rtl="0"/>
          <a:r>
            <a:rPr lang="en-GB" sz="2400" smtClean="0"/>
            <a:t>Click "Reports" in the top menu.</a:t>
          </a:r>
          <a:endParaRPr lang="tr-TR" sz="2400" dirty="0"/>
        </a:p>
      </dgm:t>
    </dgm:pt>
    <dgm:pt modelId="{3BA2E2ED-0343-4D64-9CBF-4D626A6FAF30}" type="parTrans" cxnId="{C7E68721-1593-43E1-B235-D2B74D9EB0F4}">
      <dgm:prSet/>
      <dgm:spPr/>
      <dgm:t>
        <a:bodyPr/>
        <a:lstStyle/>
        <a:p>
          <a:endParaRPr lang="tr-TR"/>
        </a:p>
      </dgm:t>
    </dgm:pt>
    <dgm:pt modelId="{94A6134C-211C-4AF3-ADE3-C0F766EC5FA8}" type="sibTrans" cxnId="{C7E68721-1593-43E1-B235-D2B74D9EB0F4}">
      <dgm:prSet/>
      <dgm:spPr/>
      <dgm:t>
        <a:bodyPr/>
        <a:lstStyle/>
        <a:p>
          <a:endParaRPr lang="tr-TR"/>
        </a:p>
      </dgm:t>
    </dgm:pt>
    <dgm:pt modelId="{154DB81C-D7F8-4A10-B95C-48A51509F86F}" type="pres">
      <dgm:prSet presAssocID="{B18BB5FA-10D8-40BF-B6F4-CEDD4B7FE0DE}" presName="outerComposite" presStyleCnt="0">
        <dgm:presLayoutVars>
          <dgm:chMax val="5"/>
          <dgm:dir/>
          <dgm:resizeHandles val="exact"/>
        </dgm:presLayoutVars>
      </dgm:prSet>
      <dgm:spPr/>
      <dgm:t>
        <a:bodyPr/>
        <a:lstStyle/>
        <a:p>
          <a:endParaRPr lang="tr-TR"/>
        </a:p>
      </dgm:t>
    </dgm:pt>
    <dgm:pt modelId="{52EF22B7-6343-4E34-B071-8D68961A4DF1}" type="pres">
      <dgm:prSet presAssocID="{B18BB5FA-10D8-40BF-B6F4-CEDD4B7FE0DE}" presName="dummyMaxCanvas" presStyleCnt="0">
        <dgm:presLayoutVars/>
      </dgm:prSet>
      <dgm:spPr/>
    </dgm:pt>
    <dgm:pt modelId="{8CC969B6-9AAC-4CE2-BD56-BA4D6043CF25}" type="pres">
      <dgm:prSet presAssocID="{B18BB5FA-10D8-40BF-B6F4-CEDD4B7FE0DE}" presName="FiveNodes_1" presStyleLbl="node1" presStyleIdx="0" presStyleCnt="5">
        <dgm:presLayoutVars>
          <dgm:bulletEnabled val="1"/>
        </dgm:presLayoutVars>
      </dgm:prSet>
      <dgm:spPr/>
      <dgm:t>
        <a:bodyPr/>
        <a:lstStyle/>
        <a:p>
          <a:endParaRPr lang="tr-TR"/>
        </a:p>
      </dgm:t>
    </dgm:pt>
    <dgm:pt modelId="{46A42454-36E5-4875-AEFE-8B125FFDCF1A}" type="pres">
      <dgm:prSet presAssocID="{B18BB5FA-10D8-40BF-B6F4-CEDD4B7FE0DE}" presName="FiveNodes_2" presStyleLbl="node1" presStyleIdx="1" presStyleCnt="5">
        <dgm:presLayoutVars>
          <dgm:bulletEnabled val="1"/>
        </dgm:presLayoutVars>
      </dgm:prSet>
      <dgm:spPr/>
      <dgm:t>
        <a:bodyPr/>
        <a:lstStyle/>
        <a:p>
          <a:endParaRPr lang="tr-TR"/>
        </a:p>
      </dgm:t>
    </dgm:pt>
    <dgm:pt modelId="{429560D0-84DC-4DFE-A40E-8CC90C1B2A1E}" type="pres">
      <dgm:prSet presAssocID="{B18BB5FA-10D8-40BF-B6F4-CEDD4B7FE0DE}" presName="FiveNodes_3" presStyleLbl="node1" presStyleIdx="2" presStyleCnt="5">
        <dgm:presLayoutVars>
          <dgm:bulletEnabled val="1"/>
        </dgm:presLayoutVars>
      </dgm:prSet>
      <dgm:spPr/>
      <dgm:t>
        <a:bodyPr/>
        <a:lstStyle/>
        <a:p>
          <a:endParaRPr lang="tr-TR"/>
        </a:p>
      </dgm:t>
    </dgm:pt>
    <dgm:pt modelId="{E1D7CF49-51D5-44CC-97FC-35889F5397DF}" type="pres">
      <dgm:prSet presAssocID="{B18BB5FA-10D8-40BF-B6F4-CEDD4B7FE0DE}" presName="FiveNodes_4" presStyleLbl="node1" presStyleIdx="3" presStyleCnt="5">
        <dgm:presLayoutVars>
          <dgm:bulletEnabled val="1"/>
        </dgm:presLayoutVars>
      </dgm:prSet>
      <dgm:spPr/>
      <dgm:t>
        <a:bodyPr/>
        <a:lstStyle/>
        <a:p>
          <a:endParaRPr lang="tr-TR"/>
        </a:p>
      </dgm:t>
    </dgm:pt>
    <dgm:pt modelId="{98C9385D-1A8C-4371-BC93-688DFCD3D47E}" type="pres">
      <dgm:prSet presAssocID="{B18BB5FA-10D8-40BF-B6F4-CEDD4B7FE0DE}" presName="FiveNodes_5" presStyleLbl="node1" presStyleIdx="4" presStyleCnt="5">
        <dgm:presLayoutVars>
          <dgm:bulletEnabled val="1"/>
        </dgm:presLayoutVars>
      </dgm:prSet>
      <dgm:spPr/>
      <dgm:t>
        <a:bodyPr/>
        <a:lstStyle/>
        <a:p>
          <a:endParaRPr lang="tr-TR"/>
        </a:p>
      </dgm:t>
    </dgm:pt>
    <dgm:pt modelId="{5DEC943E-7220-4175-9850-F22EB5060A6B}" type="pres">
      <dgm:prSet presAssocID="{B18BB5FA-10D8-40BF-B6F4-CEDD4B7FE0DE}" presName="FiveConn_1-2" presStyleLbl="fgAccFollowNode1" presStyleIdx="0" presStyleCnt="4">
        <dgm:presLayoutVars>
          <dgm:bulletEnabled val="1"/>
        </dgm:presLayoutVars>
      </dgm:prSet>
      <dgm:spPr/>
      <dgm:t>
        <a:bodyPr/>
        <a:lstStyle/>
        <a:p>
          <a:endParaRPr lang="tr-TR"/>
        </a:p>
      </dgm:t>
    </dgm:pt>
    <dgm:pt modelId="{FDE41D95-FEFA-4047-8016-D9B6267B4E0C}" type="pres">
      <dgm:prSet presAssocID="{B18BB5FA-10D8-40BF-B6F4-CEDD4B7FE0DE}" presName="FiveConn_2-3" presStyleLbl="fgAccFollowNode1" presStyleIdx="1" presStyleCnt="4">
        <dgm:presLayoutVars>
          <dgm:bulletEnabled val="1"/>
        </dgm:presLayoutVars>
      </dgm:prSet>
      <dgm:spPr/>
      <dgm:t>
        <a:bodyPr/>
        <a:lstStyle/>
        <a:p>
          <a:endParaRPr lang="tr-TR"/>
        </a:p>
      </dgm:t>
    </dgm:pt>
    <dgm:pt modelId="{8295C3BB-C99D-4BBA-B8C2-73D4D8D9EFCA}" type="pres">
      <dgm:prSet presAssocID="{B18BB5FA-10D8-40BF-B6F4-CEDD4B7FE0DE}" presName="FiveConn_3-4" presStyleLbl="fgAccFollowNode1" presStyleIdx="2" presStyleCnt="4">
        <dgm:presLayoutVars>
          <dgm:bulletEnabled val="1"/>
        </dgm:presLayoutVars>
      </dgm:prSet>
      <dgm:spPr/>
      <dgm:t>
        <a:bodyPr/>
        <a:lstStyle/>
        <a:p>
          <a:endParaRPr lang="tr-TR"/>
        </a:p>
      </dgm:t>
    </dgm:pt>
    <dgm:pt modelId="{E4C0C1AC-9B69-492B-B2D7-79DAE42395A3}" type="pres">
      <dgm:prSet presAssocID="{B18BB5FA-10D8-40BF-B6F4-CEDD4B7FE0DE}" presName="FiveConn_4-5" presStyleLbl="fgAccFollowNode1" presStyleIdx="3" presStyleCnt="4">
        <dgm:presLayoutVars>
          <dgm:bulletEnabled val="1"/>
        </dgm:presLayoutVars>
      </dgm:prSet>
      <dgm:spPr/>
      <dgm:t>
        <a:bodyPr/>
        <a:lstStyle/>
        <a:p>
          <a:endParaRPr lang="tr-TR"/>
        </a:p>
      </dgm:t>
    </dgm:pt>
    <dgm:pt modelId="{931A7D52-D02E-40D3-9E46-6E1FD8C5CD71}" type="pres">
      <dgm:prSet presAssocID="{B18BB5FA-10D8-40BF-B6F4-CEDD4B7FE0DE}" presName="FiveNodes_1_text" presStyleLbl="node1" presStyleIdx="4" presStyleCnt="5">
        <dgm:presLayoutVars>
          <dgm:bulletEnabled val="1"/>
        </dgm:presLayoutVars>
      </dgm:prSet>
      <dgm:spPr/>
      <dgm:t>
        <a:bodyPr/>
        <a:lstStyle/>
        <a:p>
          <a:endParaRPr lang="tr-TR"/>
        </a:p>
      </dgm:t>
    </dgm:pt>
    <dgm:pt modelId="{70C2302C-31D2-43F6-B944-ED6DAB8D6316}" type="pres">
      <dgm:prSet presAssocID="{B18BB5FA-10D8-40BF-B6F4-CEDD4B7FE0DE}" presName="FiveNodes_2_text" presStyleLbl="node1" presStyleIdx="4" presStyleCnt="5">
        <dgm:presLayoutVars>
          <dgm:bulletEnabled val="1"/>
        </dgm:presLayoutVars>
      </dgm:prSet>
      <dgm:spPr/>
      <dgm:t>
        <a:bodyPr/>
        <a:lstStyle/>
        <a:p>
          <a:endParaRPr lang="tr-TR"/>
        </a:p>
      </dgm:t>
    </dgm:pt>
    <dgm:pt modelId="{C09863AF-C65D-4C1A-B7DC-59EDCEE6E703}" type="pres">
      <dgm:prSet presAssocID="{B18BB5FA-10D8-40BF-B6F4-CEDD4B7FE0DE}" presName="FiveNodes_3_text" presStyleLbl="node1" presStyleIdx="4" presStyleCnt="5">
        <dgm:presLayoutVars>
          <dgm:bulletEnabled val="1"/>
        </dgm:presLayoutVars>
      </dgm:prSet>
      <dgm:spPr/>
      <dgm:t>
        <a:bodyPr/>
        <a:lstStyle/>
        <a:p>
          <a:endParaRPr lang="tr-TR"/>
        </a:p>
      </dgm:t>
    </dgm:pt>
    <dgm:pt modelId="{80C4AE21-495B-4C89-B22F-1C3139B691E3}" type="pres">
      <dgm:prSet presAssocID="{B18BB5FA-10D8-40BF-B6F4-CEDD4B7FE0DE}" presName="FiveNodes_4_text" presStyleLbl="node1" presStyleIdx="4" presStyleCnt="5">
        <dgm:presLayoutVars>
          <dgm:bulletEnabled val="1"/>
        </dgm:presLayoutVars>
      </dgm:prSet>
      <dgm:spPr/>
      <dgm:t>
        <a:bodyPr/>
        <a:lstStyle/>
        <a:p>
          <a:endParaRPr lang="tr-TR"/>
        </a:p>
      </dgm:t>
    </dgm:pt>
    <dgm:pt modelId="{0B429C4F-9836-447D-A1D9-1638437FB985}" type="pres">
      <dgm:prSet presAssocID="{B18BB5FA-10D8-40BF-B6F4-CEDD4B7FE0DE}" presName="FiveNodes_5_text" presStyleLbl="node1" presStyleIdx="4" presStyleCnt="5">
        <dgm:presLayoutVars>
          <dgm:bulletEnabled val="1"/>
        </dgm:presLayoutVars>
      </dgm:prSet>
      <dgm:spPr/>
      <dgm:t>
        <a:bodyPr/>
        <a:lstStyle/>
        <a:p>
          <a:endParaRPr lang="tr-TR"/>
        </a:p>
      </dgm:t>
    </dgm:pt>
  </dgm:ptLst>
  <dgm:cxnLst>
    <dgm:cxn modelId="{E8863D99-393B-4EE5-85FD-D68CC781B74E}" type="presOf" srcId="{21B524C3-244F-415A-BE96-F2437CFFA325}" destId="{429560D0-84DC-4DFE-A40E-8CC90C1B2A1E}" srcOrd="0" destOrd="0" presId="urn:microsoft.com/office/officeart/2005/8/layout/vProcess5"/>
    <dgm:cxn modelId="{A8D5F177-A877-4848-A3B0-A42F16073C75}" type="presOf" srcId="{3FCAC3BB-385E-4B26-BF5E-AFE8BC095AA3}" destId="{E4C0C1AC-9B69-492B-B2D7-79DAE42395A3}" srcOrd="0" destOrd="0" presId="urn:microsoft.com/office/officeart/2005/8/layout/vProcess5"/>
    <dgm:cxn modelId="{09F055E9-FF02-4C54-8468-A2C3C8EF2AAB}" srcId="{B18BB5FA-10D8-40BF-B6F4-CEDD4B7FE0DE}" destId="{7A56B520-4633-4ECA-A278-975918E9C7C5}" srcOrd="3" destOrd="0" parTransId="{AE4E18AD-8C88-4C17-8D53-81284B57F5A8}" sibTransId="{3FCAC3BB-385E-4B26-BF5E-AFE8BC095AA3}"/>
    <dgm:cxn modelId="{FDA627C5-DE98-4BEB-9855-8C1C19B3BC91}" type="presOf" srcId="{B18BB5FA-10D8-40BF-B6F4-CEDD4B7FE0DE}" destId="{154DB81C-D7F8-4A10-B95C-48A51509F86F}" srcOrd="0" destOrd="0" presId="urn:microsoft.com/office/officeart/2005/8/layout/vProcess5"/>
    <dgm:cxn modelId="{73F9A936-A62F-4EE7-B855-4D4FAF1836AA}" srcId="{B18BB5FA-10D8-40BF-B6F4-CEDD4B7FE0DE}" destId="{1EC885F6-9CC4-484F-BAC3-053AAF4D500B}" srcOrd="4" destOrd="0" parTransId="{877334C5-7C8A-4F50-9449-5D401364FD67}" sibTransId="{09496E6F-A349-4DCD-832A-7291E7BB9644}"/>
    <dgm:cxn modelId="{888419BE-76EB-4F28-8DA7-6FE703D656B0}" type="presOf" srcId="{0EED8EEF-7764-4E4B-A35B-12C9912429F1}" destId="{8295C3BB-C99D-4BBA-B8C2-73D4D8D9EFCA}" srcOrd="0" destOrd="0" presId="urn:microsoft.com/office/officeart/2005/8/layout/vProcess5"/>
    <dgm:cxn modelId="{340762FD-D4ED-4334-A436-A0A107FD469E}" type="presOf" srcId="{1EC885F6-9CC4-484F-BAC3-053AAF4D500B}" destId="{98C9385D-1A8C-4371-BC93-688DFCD3D47E}" srcOrd="0" destOrd="0" presId="urn:microsoft.com/office/officeart/2005/8/layout/vProcess5"/>
    <dgm:cxn modelId="{447B97F0-ACCD-4987-965A-B0883F84FB5D}" type="presOf" srcId="{94A6134C-211C-4AF3-ADE3-C0F766EC5FA8}" destId="{FDE41D95-FEFA-4047-8016-D9B6267B4E0C}" srcOrd="0" destOrd="0" presId="urn:microsoft.com/office/officeart/2005/8/layout/vProcess5"/>
    <dgm:cxn modelId="{D9265180-3553-4059-A1AB-399327F7AE4A}" type="presOf" srcId="{21B524C3-244F-415A-BE96-F2437CFFA325}" destId="{C09863AF-C65D-4C1A-B7DC-59EDCEE6E703}" srcOrd="1" destOrd="0" presId="urn:microsoft.com/office/officeart/2005/8/layout/vProcess5"/>
    <dgm:cxn modelId="{C9F47441-BA68-49C9-9F6E-736748616C9A}" srcId="{B18BB5FA-10D8-40BF-B6F4-CEDD4B7FE0DE}" destId="{21B524C3-244F-415A-BE96-F2437CFFA325}" srcOrd="2" destOrd="0" parTransId="{33A3ACB1-1B3B-4417-AD53-E4C9280E7552}" sibTransId="{0EED8EEF-7764-4E4B-A35B-12C9912429F1}"/>
    <dgm:cxn modelId="{EED64DC3-650F-4D30-AF38-85292C10DA83}" type="presOf" srcId="{F1815A92-E40E-47BE-8BA0-5854AFF34F07}" destId="{931A7D52-D02E-40D3-9E46-6E1FD8C5CD71}" srcOrd="1" destOrd="0" presId="urn:microsoft.com/office/officeart/2005/8/layout/vProcess5"/>
    <dgm:cxn modelId="{C9B193BF-0B05-4B7A-89E1-F9DEF4E40F2E}" srcId="{B18BB5FA-10D8-40BF-B6F4-CEDD4B7FE0DE}" destId="{F1815A92-E40E-47BE-8BA0-5854AFF34F07}" srcOrd="0" destOrd="0" parTransId="{BE92F253-3068-4E9F-8241-AB1CF6BAD17B}" sibTransId="{3F8E6A40-431C-4E31-B606-F598B28EF113}"/>
    <dgm:cxn modelId="{816D7381-6AE9-4136-8207-A976E42B41BC}" type="presOf" srcId="{7A56B520-4633-4ECA-A278-975918E9C7C5}" destId="{80C4AE21-495B-4C89-B22F-1C3139B691E3}" srcOrd="1" destOrd="0" presId="urn:microsoft.com/office/officeart/2005/8/layout/vProcess5"/>
    <dgm:cxn modelId="{812D8578-400A-4360-94F1-18E5925B639D}" type="presOf" srcId="{7A56B520-4633-4ECA-A278-975918E9C7C5}" destId="{E1D7CF49-51D5-44CC-97FC-35889F5397DF}" srcOrd="0" destOrd="0" presId="urn:microsoft.com/office/officeart/2005/8/layout/vProcess5"/>
    <dgm:cxn modelId="{C7E68721-1593-43E1-B235-D2B74D9EB0F4}" srcId="{B18BB5FA-10D8-40BF-B6F4-CEDD4B7FE0DE}" destId="{5B1FCFD4-3531-48A9-A958-BFB0D80F496C}" srcOrd="1" destOrd="0" parTransId="{3BA2E2ED-0343-4D64-9CBF-4D626A6FAF30}" sibTransId="{94A6134C-211C-4AF3-ADE3-C0F766EC5FA8}"/>
    <dgm:cxn modelId="{D9BC9A7D-D03C-4531-B6E6-CB695EAB9013}" type="presOf" srcId="{5B1FCFD4-3531-48A9-A958-BFB0D80F496C}" destId="{70C2302C-31D2-43F6-B944-ED6DAB8D6316}" srcOrd="1" destOrd="0" presId="urn:microsoft.com/office/officeart/2005/8/layout/vProcess5"/>
    <dgm:cxn modelId="{A6DC8B4C-1C1D-4E2F-B1BA-2BAB9521648E}" type="presOf" srcId="{3F8E6A40-431C-4E31-B606-F598B28EF113}" destId="{5DEC943E-7220-4175-9850-F22EB5060A6B}" srcOrd="0" destOrd="0" presId="urn:microsoft.com/office/officeart/2005/8/layout/vProcess5"/>
    <dgm:cxn modelId="{EF530EB9-59F9-4C8E-9FA9-9A9811389690}" type="presOf" srcId="{1EC885F6-9CC4-484F-BAC3-053AAF4D500B}" destId="{0B429C4F-9836-447D-A1D9-1638437FB985}" srcOrd="1" destOrd="0" presId="urn:microsoft.com/office/officeart/2005/8/layout/vProcess5"/>
    <dgm:cxn modelId="{E9521D2A-7B26-4F79-B9E4-BAE29790A9D0}" type="presOf" srcId="{F1815A92-E40E-47BE-8BA0-5854AFF34F07}" destId="{8CC969B6-9AAC-4CE2-BD56-BA4D6043CF25}" srcOrd="0" destOrd="0" presId="urn:microsoft.com/office/officeart/2005/8/layout/vProcess5"/>
    <dgm:cxn modelId="{E5E73063-1247-4446-A77C-1094FF4D1BE8}" type="presOf" srcId="{5B1FCFD4-3531-48A9-A958-BFB0D80F496C}" destId="{46A42454-36E5-4875-AEFE-8B125FFDCF1A}" srcOrd="0" destOrd="0" presId="urn:microsoft.com/office/officeart/2005/8/layout/vProcess5"/>
    <dgm:cxn modelId="{750ECEA9-8645-469C-A454-61118B097DE0}" type="presParOf" srcId="{154DB81C-D7F8-4A10-B95C-48A51509F86F}" destId="{52EF22B7-6343-4E34-B071-8D68961A4DF1}" srcOrd="0" destOrd="0" presId="urn:microsoft.com/office/officeart/2005/8/layout/vProcess5"/>
    <dgm:cxn modelId="{7546B3D2-3041-4349-9F8D-BB8904EEEA1D}" type="presParOf" srcId="{154DB81C-D7F8-4A10-B95C-48A51509F86F}" destId="{8CC969B6-9AAC-4CE2-BD56-BA4D6043CF25}" srcOrd="1" destOrd="0" presId="urn:microsoft.com/office/officeart/2005/8/layout/vProcess5"/>
    <dgm:cxn modelId="{94A1BC26-0C59-49B8-A286-499B4B9ED104}" type="presParOf" srcId="{154DB81C-D7F8-4A10-B95C-48A51509F86F}" destId="{46A42454-36E5-4875-AEFE-8B125FFDCF1A}" srcOrd="2" destOrd="0" presId="urn:microsoft.com/office/officeart/2005/8/layout/vProcess5"/>
    <dgm:cxn modelId="{112A0629-3A48-426A-B441-CDDA4033FEFA}" type="presParOf" srcId="{154DB81C-D7F8-4A10-B95C-48A51509F86F}" destId="{429560D0-84DC-4DFE-A40E-8CC90C1B2A1E}" srcOrd="3" destOrd="0" presId="urn:microsoft.com/office/officeart/2005/8/layout/vProcess5"/>
    <dgm:cxn modelId="{AC115B69-87A6-425B-9E83-5BA84EB6CAA1}" type="presParOf" srcId="{154DB81C-D7F8-4A10-B95C-48A51509F86F}" destId="{E1D7CF49-51D5-44CC-97FC-35889F5397DF}" srcOrd="4" destOrd="0" presId="urn:microsoft.com/office/officeart/2005/8/layout/vProcess5"/>
    <dgm:cxn modelId="{8901C7E2-1BC1-4CF0-9958-5B7B7B9C894E}" type="presParOf" srcId="{154DB81C-D7F8-4A10-B95C-48A51509F86F}" destId="{98C9385D-1A8C-4371-BC93-688DFCD3D47E}" srcOrd="5" destOrd="0" presId="urn:microsoft.com/office/officeart/2005/8/layout/vProcess5"/>
    <dgm:cxn modelId="{3237EA42-B388-4142-B571-33E0025C9E24}" type="presParOf" srcId="{154DB81C-D7F8-4A10-B95C-48A51509F86F}" destId="{5DEC943E-7220-4175-9850-F22EB5060A6B}" srcOrd="6" destOrd="0" presId="urn:microsoft.com/office/officeart/2005/8/layout/vProcess5"/>
    <dgm:cxn modelId="{54AB6030-F4A0-4742-AD7B-A4E1379A7884}" type="presParOf" srcId="{154DB81C-D7F8-4A10-B95C-48A51509F86F}" destId="{FDE41D95-FEFA-4047-8016-D9B6267B4E0C}" srcOrd="7" destOrd="0" presId="urn:microsoft.com/office/officeart/2005/8/layout/vProcess5"/>
    <dgm:cxn modelId="{D0D70A85-126F-43F5-A8E2-31FD6C2F80A5}" type="presParOf" srcId="{154DB81C-D7F8-4A10-B95C-48A51509F86F}" destId="{8295C3BB-C99D-4BBA-B8C2-73D4D8D9EFCA}" srcOrd="8" destOrd="0" presId="urn:microsoft.com/office/officeart/2005/8/layout/vProcess5"/>
    <dgm:cxn modelId="{FD412160-673C-4F29-8F0B-7E87770C4586}" type="presParOf" srcId="{154DB81C-D7F8-4A10-B95C-48A51509F86F}" destId="{E4C0C1AC-9B69-492B-B2D7-79DAE42395A3}" srcOrd="9" destOrd="0" presId="urn:microsoft.com/office/officeart/2005/8/layout/vProcess5"/>
    <dgm:cxn modelId="{8DB830D6-F505-4151-A400-C62A6F70320E}" type="presParOf" srcId="{154DB81C-D7F8-4A10-B95C-48A51509F86F}" destId="{931A7D52-D02E-40D3-9E46-6E1FD8C5CD71}" srcOrd="10" destOrd="0" presId="urn:microsoft.com/office/officeart/2005/8/layout/vProcess5"/>
    <dgm:cxn modelId="{9ECDC771-9436-4A04-8DD8-7A2C756585DE}" type="presParOf" srcId="{154DB81C-D7F8-4A10-B95C-48A51509F86F}" destId="{70C2302C-31D2-43F6-B944-ED6DAB8D6316}" srcOrd="11" destOrd="0" presId="urn:microsoft.com/office/officeart/2005/8/layout/vProcess5"/>
    <dgm:cxn modelId="{27DA7C50-7162-47E0-AD67-606A0CC8A9F3}" type="presParOf" srcId="{154DB81C-D7F8-4A10-B95C-48A51509F86F}" destId="{C09863AF-C65D-4C1A-B7DC-59EDCEE6E703}" srcOrd="12" destOrd="0" presId="urn:microsoft.com/office/officeart/2005/8/layout/vProcess5"/>
    <dgm:cxn modelId="{912FDDDD-B1FC-4BA7-B72F-E70CD8C06944}" type="presParOf" srcId="{154DB81C-D7F8-4A10-B95C-48A51509F86F}" destId="{80C4AE21-495B-4C89-B22F-1C3139B691E3}" srcOrd="13" destOrd="0" presId="urn:microsoft.com/office/officeart/2005/8/layout/vProcess5"/>
    <dgm:cxn modelId="{E2F14568-152D-4392-A4FE-DD24E429EFFF}" type="presParOf" srcId="{154DB81C-D7F8-4A10-B95C-48A51509F86F}" destId="{0B429C4F-9836-447D-A1D9-1638437FB98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8BB5FA-10D8-40BF-B6F4-CEDD4B7FE0D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tr-TR"/>
        </a:p>
      </dgm:t>
    </dgm:pt>
    <dgm:pt modelId="{F1815A92-E40E-47BE-8BA0-5854AFF34F07}">
      <dgm:prSet/>
      <dgm:spPr/>
      <dgm:t>
        <a:bodyPr/>
        <a:lstStyle/>
        <a:p>
          <a:pPr rtl="0"/>
          <a:r>
            <a:rPr lang="en-GB" b="0" i="0" baseline="0" dirty="0" smtClean="0"/>
            <a:t>Login to Mobility Tool+</a:t>
          </a:r>
          <a:r>
            <a:rPr lang="tr-TR" b="0" i="0" baseline="0" dirty="0" smtClean="0"/>
            <a:t>               O</a:t>
          </a:r>
          <a:r>
            <a:rPr lang="en-GB" b="0" i="0" baseline="0" dirty="0" smtClean="0"/>
            <a:t>pen your project details</a:t>
          </a:r>
          <a:endParaRPr lang="tr-TR"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C7D6CBC1-CB03-4607-8E4B-472CD9466310}">
      <dgm:prSet/>
      <dgm:spPr/>
      <dgm:t>
        <a:bodyPr/>
        <a:lstStyle/>
        <a:p>
          <a:pPr rtl="0"/>
          <a:r>
            <a:rPr lang="en-GB" b="0" i="0" baseline="0" smtClean="0"/>
            <a:t>Click "Contacts" from the top menu</a:t>
          </a:r>
          <a:endParaRPr lang="tr-TR"/>
        </a:p>
      </dgm:t>
    </dgm:pt>
    <dgm:pt modelId="{458BA1D2-FF88-4CE4-B9D0-77D05018CAB9}" type="parTrans" cxnId="{EDEF3811-F434-435B-9E3A-BB613271AD6A}">
      <dgm:prSet/>
      <dgm:spPr/>
      <dgm:t>
        <a:bodyPr/>
        <a:lstStyle/>
        <a:p>
          <a:endParaRPr lang="tr-TR"/>
        </a:p>
      </dgm:t>
    </dgm:pt>
    <dgm:pt modelId="{10496327-ACFD-49B8-8D48-172B7FAE0152}" type="sibTrans" cxnId="{EDEF3811-F434-435B-9E3A-BB613271AD6A}">
      <dgm:prSet/>
      <dgm:spPr/>
      <dgm:t>
        <a:bodyPr/>
        <a:lstStyle/>
        <a:p>
          <a:endParaRPr lang="tr-TR"/>
        </a:p>
      </dgm:t>
    </dgm:pt>
    <dgm:pt modelId="{F50013A4-67CC-4D3D-A0EA-7F7F9E62D39C}">
      <dgm:prSet/>
      <dgm:spPr/>
      <dgm:t>
        <a:bodyPr/>
        <a:lstStyle/>
        <a:p>
          <a:pPr rtl="0"/>
          <a:r>
            <a:rPr lang="en-GB" b="0" i="0" baseline="0" dirty="0" smtClean="0"/>
            <a:t>Select "List Contacts" from the contextual menu.</a:t>
          </a:r>
          <a:endParaRPr lang="tr-TR" dirty="0"/>
        </a:p>
      </dgm:t>
    </dgm:pt>
    <dgm:pt modelId="{1373B041-A3C9-49D9-BFE7-4D81997AA047}" type="parTrans" cxnId="{2C7503EA-2E3A-4656-B41C-537912B8DDE9}">
      <dgm:prSet/>
      <dgm:spPr/>
      <dgm:t>
        <a:bodyPr/>
        <a:lstStyle/>
        <a:p>
          <a:endParaRPr lang="tr-TR"/>
        </a:p>
      </dgm:t>
    </dgm:pt>
    <dgm:pt modelId="{FEFA3184-89A6-4416-A455-2315593AE68C}" type="sibTrans" cxnId="{2C7503EA-2E3A-4656-B41C-537912B8DDE9}">
      <dgm:prSet/>
      <dgm:spPr/>
      <dgm:t>
        <a:bodyPr/>
        <a:lstStyle/>
        <a:p>
          <a:endParaRPr lang="tr-TR"/>
        </a:p>
      </dgm:t>
    </dgm:pt>
    <dgm:pt modelId="{07406258-9E7E-44C5-9246-8909B6D59CDB}">
      <dgm:prSet/>
      <dgm:spPr/>
      <dgm:t>
        <a:bodyPr/>
        <a:lstStyle/>
        <a:p>
          <a:pPr rtl="0"/>
          <a:r>
            <a:rPr lang="en-GB" dirty="0" smtClean="0"/>
            <a:t>Click the pencil icon next to the details of the person you wish to edit.</a:t>
          </a:r>
          <a:endParaRPr lang="tr-TR" dirty="0"/>
        </a:p>
      </dgm:t>
    </dgm:pt>
    <dgm:pt modelId="{900025CD-31B4-41AF-92D7-60DD6B5F7EFC}" type="parTrans" cxnId="{15542F81-1EE3-4EC0-93E7-BD77E9593B8C}">
      <dgm:prSet/>
      <dgm:spPr/>
      <dgm:t>
        <a:bodyPr/>
        <a:lstStyle/>
        <a:p>
          <a:endParaRPr lang="tr-TR"/>
        </a:p>
      </dgm:t>
    </dgm:pt>
    <dgm:pt modelId="{86019212-83A5-4F44-A961-32FA389C6A4C}" type="sibTrans" cxnId="{15542F81-1EE3-4EC0-93E7-BD77E9593B8C}">
      <dgm:prSet/>
      <dgm:spPr/>
      <dgm:t>
        <a:bodyPr/>
        <a:lstStyle/>
        <a:p>
          <a:endParaRPr lang="tr-TR"/>
        </a:p>
      </dgm:t>
    </dgm:pt>
    <dgm:pt modelId="{2A8EF326-0038-4789-834D-72B08C18748E}">
      <dgm:prSet/>
      <dgm:spPr/>
      <dgm:t>
        <a:bodyPr/>
        <a:lstStyle/>
        <a:p>
          <a:pPr rtl="0"/>
          <a:r>
            <a:rPr lang="en-GB" smtClean="0"/>
            <a:t>Page with the contact details will be displayed. Click "Edit".</a:t>
          </a:r>
          <a:endParaRPr lang="tr-TR" dirty="0" smtClean="0"/>
        </a:p>
        <a:p>
          <a:pPr rtl="0"/>
          <a:endParaRPr lang="tr-TR" dirty="0"/>
        </a:p>
      </dgm:t>
    </dgm:pt>
    <dgm:pt modelId="{CD51ACC7-AFBD-4C9B-9B18-A484510358BE}" type="parTrans" cxnId="{7C6DB623-52FF-492D-8D5E-69B4E23FC150}">
      <dgm:prSet/>
      <dgm:spPr/>
      <dgm:t>
        <a:bodyPr/>
        <a:lstStyle/>
        <a:p>
          <a:endParaRPr lang="tr-TR"/>
        </a:p>
      </dgm:t>
    </dgm:pt>
    <dgm:pt modelId="{4A169DCF-72C1-48F9-98D9-057E55092522}" type="sibTrans" cxnId="{7C6DB623-52FF-492D-8D5E-69B4E23FC150}">
      <dgm:prSet/>
      <dgm:spPr/>
      <dgm:t>
        <a:bodyPr/>
        <a:lstStyle/>
        <a:p>
          <a:endParaRPr lang="tr-TR"/>
        </a:p>
      </dgm:t>
    </dgm:pt>
    <dgm:pt modelId="{33343285-D909-46E0-A4FF-9E22E3731763}" type="pres">
      <dgm:prSet presAssocID="{B18BB5FA-10D8-40BF-B6F4-CEDD4B7FE0DE}" presName="Name0" presStyleCnt="0">
        <dgm:presLayoutVars>
          <dgm:dir/>
          <dgm:resizeHandles val="exact"/>
        </dgm:presLayoutVars>
      </dgm:prSet>
      <dgm:spPr/>
      <dgm:t>
        <a:bodyPr/>
        <a:lstStyle/>
        <a:p>
          <a:endParaRPr lang="tr-TR"/>
        </a:p>
      </dgm:t>
    </dgm:pt>
    <dgm:pt modelId="{94D1D146-1554-476E-973F-CDFC7EC0D464}" type="pres">
      <dgm:prSet presAssocID="{F1815A92-E40E-47BE-8BA0-5854AFF34F07}" presName="node" presStyleLbl="node1" presStyleIdx="0" presStyleCnt="5">
        <dgm:presLayoutVars>
          <dgm:bulletEnabled val="1"/>
        </dgm:presLayoutVars>
      </dgm:prSet>
      <dgm:spPr/>
      <dgm:t>
        <a:bodyPr/>
        <a:lstStyle/>
        <a:p>
          <a:endParaRPr lang="tr-TR"/>
        </a:p>
      </dgm:t>
    </dgm:pt>
    <dgm:pt modelId="{20F41702-DAE5-4764-AEF9-EC229D7DA69A}" type="pres">
      <dgm:prSet presAssocID="{3F8E6A40-431C-4E31-B606-F598B28EF113}" presName="sibTrans" presStyleLbl="sibTrans2D1" presStyleIdx="0" presStyleCnt="4"/>
      <dgm:spPr/>
      <dgm:t>
        <a:bodyPr/>
        <a:lstStyle/>
        <a:p>
          <a:endParaRPr lang="tr-TR"/>
        </a:p>
      </dgm:t>
    </dgm:pt>
    <dgm:pt modelId="{BFB5DE85-E5CE-4D7B-AAF0-22F5DFA7DAB5}" type="pres">
      <dgm:prSet presAssocID="{3F8E6A40-431C-4E31-B606-F598B28EF113}" presName="connectorText" presStyleLbl="sibTrans2D1" presStyleIdx="0" presStyleCnt="4"/>
      <dgm:spPr/>
      <dgm:t>
        <a:bodyPr/>
        <a:lstStyle/>
        <a:p>
          <a:endParaRPr lang="tr-TR"/>
        </a:p>
      </dgm:t>
    </dgm:pt>
    <dgm:pt modelId="{E1B8487C-DC0E-4DA0-8A70-E151EA4ECE92}" type="pres">
      <dgm:prSet presAssocID="{C7D6CBC1-CB03-4607-8E4B-472CD9466310}" presName="node" presStyleLbl="node1" presStyleIdx="1" presStyleCnt="5">
        <dgm:presLayoutVars>
          <dgm:bulletEnabled val="1"/>
        </dgm:presLayoutVars>
      </dgm:prSet>
      <dgm:spPr/>
      <dgm:t>
        <a:bodyPr/>
        <a:lstStyle/>
        <a:p>
          <a:endParaRPr lang="tr-TR"/>
        </a:p>
      </dgm:t>
    </dgm:pt>
    <dgm:pt modelId="{C62026F0-0BD8-492A-A315-877DE8A6D9C2}" type="pres">
      <dgm:prSet presAssocID="{10496327-ACFD-49B8-8D48-172B7FAE0152}" presName="sibTrans" presStyleLbl="sibTrans2D1" presStyleIdx="1" presStyleCnt="4"/>
      <dgm:spPr/>
      <dgm:t>
        <a:bodyPr/>
        <a:lstStyle/>
        <a:p>
          <a:endParaRPr lang="tr-TR"/>
        </a:p>
      </dgm:t>
    </dgm:pt>
    <dgm:pt modelId="{1BE94E81-9BEA-4536-88F4-8762AA2AD5FB}" type="pres">
      <dgm:prSet presAssocID="{10496327-ACFD-49B8-8D48-172B7FAE0152}" presName="connectorText" presStyleLbl="sibTrans2D1" presStyleIdx="1" presStyleCnt="4"/>
      <dgm:spPr/>
      <dgm:t>
        <a:bodyPr/>
        <a:lstStyle/>
        <a:p>
          <a:endParaRPr lang="tr-TR"/>
        </a:p>
      </dgm:t>
    </dgm:pt>
    <dgm:pt modelId="{2EDD1844-AD3E-4630-AA86-F4736E356A24}" type="pres">
      <dgm:prSet presAssocID="{F50013A4-67CC-4D3D-A0EA-7F7F9E62D39C}" presName="node" presStyleLbl="node1" presStyleIdx="2" presStyleCnt="5">
        <dgm:presLayoutVars>
          <dgm:bulletEnabled val="1"/>
        </dgm:presLayoutVars>
      </dgm:prSet>
      <dgm:spPr/>
      <dgm:t>
        <a:bodyPr/>
        <a:lstStyle/>
        <a:p>
          <a:endParaRPr lang="tr-TR"/>
        </a:p>
      </dgm:t>
    </dgm:pt>
    <dgm:pt modelId="{6BAAE736-8A9F-4A79-8F0E-BD23543770E7}" type="pres">
      <dgm:prSet presAssocID="{FEFA3184-89A6-4416-A455-2315593AE68C}" presName="sibTrans" presStyleLbl="sibTrans2D1" presStyleIdx="2" presStyleCnt="4"/>
      <dgm:spPr/>
      <dgm:t>
        <a:bodyPr/>
        <a:lstStyle/>
        <a:p>
          <a:endParaRPr lang="tr-TR"/>
        </a:p>
      </dgm:t>
    </dgm:pt>
    <dgm:pt modelId="{0FF39CD1-8E34-4EFF-AA65-0686F4FC4DDD}" type="pres">
      <dgm:prSet presAssocID="{FEFA3184-89A6-4416-A455-2315593AE68C}" presName="connectorText" presStyleLbl="sibTrans2D1" presStyleIdx="2" presStyleCnt="4"/>
      <dgm:spPr/>
      <dgm:t>
        <a:bodyPr/>
        <a:lstStyle/>
        <a:p>
          <a:endParaRPr lang="tr-TR"/>
        </a:p>
      </dgm:t>
    </dgm:pt>
    <dgm:pt modelId="{DEF385BD-3FCB-4C29-B30D-BDAE267811FB}" type="pres">
      <dgm:prSet presAssocID="{07406258-9E7E-44C5-9246-8909B6D59CDB}" presName="node" presStyleLbl="node1" presStyleIdx="3" presStyleCnt="5">
        <dgm:presLayoutVars>
          <dgm:bulletEnabled val="1"/>
        </dgm:presLayoutVars>
      </dgm:prSet>
      <dgm:spPr/>
      <dgm:t>
        <a:bodyPr/>
        <a:lstStyle/>
        <a:p>
          <a:endParaRPr lang="tr-TR"/>
        </a:p>
      </dgm:t>
    </dgm:pt>
    <dgm:pt modelId="{33664018-7FC7-41AA-89F5-30ED02144002}" type="pres">
      <dgm:prSet presAssocID="{86019212-83A5-4F44-A961-32FA389C6A4C}" presName="sibTrans" presStyleLbl="sibTrans2D1" presStyleIdx="3" presStyleCnt="4"/>
      <dgm:spPr/>
      <dgm:t>
        <a:bodyPr/>
        <a:lstStyle/>
        <a:p>
          <a:endParaRPr lang="tr-TR"/>
        </a:p>
      </dgm:t>
    </dgm:pt>
    <dgm:pt modelId="{F0E4CB7B-96AF-44C9-AA80-647C96296EC3}" type="pres">
      <dgm:prSet presAssocID="{86019212-83A5-4F44-A961-32FA389C6A4C}" presName="connectorText" presStyleLbl="sibTrans2D1" presStyleIdx="3" presStyleCnt="4"/>
      <dgm:spPr/>
      <dgm:t>
        <a:bodyPr/>
        <a:lstStyle/>
        <a:p>
          <a:endParaRPr lang="tr-TR"/>
        </a:p>
      </dgm:t>
    </dgm:pt>
    <dgm:pt modelId="{47642430-035B-4115-8D6A-45A9238CA671}" type="pres">
      <dgm:prSet presAssocID="{2A8EF326-0038-4789-834D-72B08C18748E}" presName="node" presStyleLbl="node1" presStyleIdx="4" presStyleCnt="5">
        <dgm:presLayoutVars>
          <dgm:bulletEnabled val="1"/>
        </dgm:presLayoutVars>
      </dgm:prSet>
      <dgm:spPr/>
      <dgm:t>
        <a:bodyPr/>
        <a:lstStyle/>
        <a:p>
          <a:endParaRPr lang="tr-TR"/>
        </a:p>
      </dgm:t>
    </dgm:pt>
  </dgm:ptLst>
  <dgm:cxnLst>
    <dgm:cxn modelId="{2C7503EA-2E3A-4656-B41C-537912B8DDE9}" srcId="{B18BB5FA-10D8-40BF-B6F4-CEDD4B7FE0DE}" destId="{F50013A4-67CC-4D3D-A0EA-7F7F9E62D39C}" srcOrd="2" destOrd="0" parTransId="{1373B041-A3C9-49D9-BFE7-4D81997AA047}" sibTransId="{FEFA3184-89A6-4416-A455-2315593AE68C}"/>
    <dgm:cxn modelId="{C360AA3A-BE21-45E2-AB88-D5EA31293A86}" type="presOf" srcId="{2A8EF326-0038-4789-834D-72B08C18748E}" destId="{47642430-035B-4115-8D6A-45A9238CA671}" srcOrd="0" destOrd="0" presId="urn:microsoft.com/office/officeart/2005/8/layout/process1"/>
    <dgm:cxn modelId="{1BD7DDC0-4D9D-44B8-9C6C-00E3E1215D30}" type="presOf" srcId="{F1815A92-E40E-47BE-8BA0-5854AFF34F07}" destId="{94D1D146-1554-476E-973F-CDFC7EC0D464}" srcOrd="0" destOrd="0" presId="urn:microsoft.com/office/officeart/2005/8/layout/process1"/>
    <dgm:cxn modelId="{14D67C4C-7564-47DB-84CF-6CEF6CDAC7B8}" type="presOf" srcId="{3F8E6A40-431C-4E31-B606-F598B28EF113}" destId="{20F41702-DAE5-4764-AEF9-EC229D7DA69A}" srcOrd="0" destOrd="0" presId="urn:microsoft.com/office/officeart/2005/8/layout/process1"/>
    <dgm:cxn modelId="{AB854B31-60D0-40D1-97FB-086BA0E86DFA}" type="presOf" srcId="{10496327-ACFD-49B8-8D48-172B7FAE0152}" destId="{1BE94E81-9BEA-4536-88F4-8762AA2AD5FB}" srcOrd="1" destOrd="0" presId="urn:microsoft.com/office/officeart/2005/8/layout/process1"/>
    <dgm:cxn modelId="{2E1FA8FB-2682-4BD9-8865-F05E98D83D4F}" type="presOf" srcId="{07406258-9E7E-44C5-9246-8909B6D59CDB}" destId="{DEF385BD-3FCB-4C29-B30D-BDAE267811FB}" srcOrd="0" destOrd="0" presId="urn:microsoft.com/office/officeart/2005/8/layout/process1"/>
    <dgm:cxn modelId="{891F391A-2E86-499C-921A-0462E0CCF1B7}" type="presOf" srcId="{86019212-83A5-4F44-A961-32FA389C6A4C}" destId="{33664018-7FC7-41AA-89F5-30ED02144002}" srcOrd="0" destOrd="0" presId="urn:microsoft.com/office/officeart/2005/8/layout/process1"/>
    <dgm:cxn modelId="{59721CC7-C28E-435F-A110-52E828FD1253}" type="presOf" srcId="{C7D6CBC1-CB03-4607-8E4B-472CD9466310}" destId="{E1B8487C-DC0E-4DA0-8A70-E151EA4ECE92}" srcOrd="0" destOrd="0" presId="urn:microsoft.com/office/officeart/2005/8/layout/process1"/>
    <dgm:cxn modelId="{7C6DB623-52FF-492D-8D5E-69B4E23FC150}" srcId="{B18BB5FA-10D8-40BF-B6F4-CEDD4B7FE0DE}" destId="{2A8EF326-0038-4789-834D-72B08C18748E}" srcOrd="4" destOrd="0" parTransId="{CD51ACC7-AFBD-4C9B-9B18-A484510358BE}" sibTransId="{4A169DCF-72C1-48F9-98D9-057E55092522}"/>
    <dgm:cxn modelId="{2005A775-AE19-4A57-ACA0-716C2748710F}" type="presOf" srcId="{10496327-ACFD-49B8-8D48-172B7FAE0152}" destId="{C62026F0-0BD8-492A-A315-877DE8A6D9C2}" srcOrd="0" destOrd="0" presId="urn:microsoft.com/office/officeart/2005/8/layout/process1"/>
    <dgm:cxn modelId="{54A3C0A7-D8AB-49E7-B319-FEE2E542F1E8}" type="presOf" srcId="{86019212-83A5-4F44-A961-32FA389C6A4C}" destId="{F0E4CB7B-96AF-44C9-AA80-647C96296EC3}" srcOrd="1" destOrd="0" presId="urn:microsoft.com/office/officeart/2005/8/layout/process1"/>
    <dgm:cxn modelId="{E2F76FA5-4EDC-42BC-B72A-CC6DCE70A423}" type="presOf" srcId="{F50013A4-67CC-4D3D-A0EA-7F7F9E62D39C}" destId="{2EDD1844-AD3E-4630-AA86-F4736E356A24}" srcOrd="0" destOrd="0" presId="urn:microsoft.com/office/officeart/2005/8/layout/process1"/>
    <dgm:cxn modelId="{153A336C-FAF1-4003-98B5-5032C9E12DE7}" type="presOf" srcId="{B18BB5FA-10D8-40BF-B6F4-CEDD4B7FE0DE}" destId="{33343285-D909-46E0-A4FF-9E22E3731763}" srcOrd="0" destOrd="0" presId="urn:microsoft.com/office/officeart/2005/8/layout/process1"/>
    <dgm:cxn modelId="{C9B193BF-0B05-4B7A-89E1-F9DEF4E40F2E}" srcId="{B18BB5FA-10D8-40BF-B6F4-CEDD4B7FE0DE}" destId="{F1815A92-E40E-47BE-8BA0-5854AFF34F07}" srcOrd="0" destOrd="0" parTransId="{BE92F253-3068-4E9F-8241-AB1CF6BAD17B}" sibTransId="{3F8E6A40-431C-4E31-B606-F598B28EF113}"/>
    <dgm:cxn modelId="{15542F81-1EE3-4EC0-93E7-BD77E9593B8C}" srcId="{B18BB5FA-10D8-40BF-B6F4-CEDD4B7FE0DE}" destId="{07406258-9E7E-44C5-9246-8909B6D59CDB}" srcOrd="3" destOrd="0" parTransId="{900025CD-31B4-41AF-92D7-60DD6B5F7EFC}" sibTransId="{86019212-83A5-4F44-A961-32FA389C6A4C}"/>
    <dgm:cxn modelId="{AF0C1AEB-DEDF-4ABC-A44F-5C8A805A1E03}" type="presOf" srcId="{3F8E6A40-431C-4E31-B606-F598B28EF113}" destId="{BFB5DE85-E5CE-4D7B-AAF0-22F5DFA7DAB5}" srcOrd="1" destOrd="0" presId="urn:microsoft.com/office/officeart/2005/8/layout/process1"/>
    <dgm:cxn modelId="{6D89F19C-272D-45F2-A74E-21D1AB4F1454}" type="presOf" srcId="{FEFA3184-89A6-4416-A455-2315593AE68C}" destId="{0FF39CD1-8E34-4EFF-AA65-0686F4FC4DDD}" srcOrd="1" destOrd="0" presId="urn:microsoft.com/office/officeart/2005/8/layout/process1"/>
    <dgm:cxn modelId="{2C195952-F5F4-4D5A-8A27-0C04585E20EA}" type="presOf" srcId="{FEFA3184-89A6-4416-A455-2315593AE68C}" destId="{6BAAE736-8A9F-4A79-8F0E-BD23543770E7}" srcOrd="0" destOrd="0" presId="urn:microsoft.com/office/officeart/2005/8/layout/process1"/>
    <dgm:cxn modelId="{EDEF3811-F434-435B-9E3A-BB613271AD6A}" srcId="{B18BB5FA-10D8-40BF-B6F4-CEDD4B7FE0DE}" destId="{C7D6CBC1-CB03-4607-8E4B-472CD9466310}" srcOrd="1" destOrd="0" parTransId="{458BA1D2-FF88-4CE4-B9D0-77D05018CAB9}" sibTransId="{10496327-ACFD-49B8-8D48-172B7FAE0152}"/>
    <dgm:cxn modelId="{C781A0E7-E078-4D54-AAFC-602BE37CE1F0}" type="presParOf" srcId="{33343285-D909-46E0-A4FF-9E22E3731763}" destId="{94D1D146-1554-476E-973F-CDFC7EC0D464}" srcOrd="0" destOrd="0" presId="urn:microsoft.com/office/officeart/2005/8/layout/process1"/>
    <dgm:cxn modelId="{253D19F5-7DDF-42B7-B82F-86FA5F289D0D}" type="presParOf" srcId="{33343285-D909-46E0-A4FF-9E22E3731763}" destId="{20F41702-DAE5-4764-AEF9-EC229D7DA69A}" srcOrd="1" destOrd="0" presId="urn:microsoft.com/office/officeart/2005/8/layout/process1"/>
    <dgm:cxn modelId="{740A4EEC-747F-44F7-AB4D-7F8A64278B97}" type="presParOf" srcId="{20F41702-DAE5-4764-AEF9-EC229D7DA69A}" destId="{BFB5DE85-E5CE-4D7B-AAF0-22F5DFA7DAB5}" srcOrd="0" destOrd="0" presId="urn:microsoft.com/office/officeart/2005/8/layout/process1"/>
    <dgm:cxn modelId="{3B9B5A5A-4B89-48D7-BC6D-54A024661089}" type="presParOf" srcId="{33343285-D909-46E0-A4FF-9E22E3731763}" destId="{E1B8487C-DC0E-4DA0-8A70-E151EA4ECE92}" srcOrd="2" destOrd="0" presId="urn:microsoft.com/office/officeart/2005/8/layout/process1"/>
    <dgm:cxn modelId="{28686ED3-5570-4A6B-8D94-C3F2FFC7F1F2}" type="presParOf" srcId="{33343285-D909-46E0-A4FF-9E22E3731763}" destId="{C62026F0-0BD8-492A-A315-877DE8A6D9C2}" srcOrd="3" destOrd="0" presId="urn:microsoft.com/office/officeart/2005/8/layout/process1"/>
    <dgm:cxn modelId="{6FE14AFC-78AF-4EB3-A4D1-FCF9F7875F80}" type="presParOf" srcId="{C62026F0-0BD8-492A-A315-877DE8A6D9C2}" destId="{1BE94E81-9BEA-4536-88F4-8762AA2AD5FB}" srcOrd="0" destOrd="0" presId="urn:microsoft.com/office/officeart/2005/8/layout/process1"/>
    <dgm:cxn modelId="{5ED81B5A-94FA-4259-BFB8-71D7480D15AF}" type="presParOf" srcId="{33343285-D909-46E0-A4FF-9E22E3731763}" destId="{2EDD1844-AD3E-4630-AA86-F4736E356A24}" srcOrd="4" destOrd="0" presId="urn:microsoft.com/office/officeart/2005/8/layout/process1"/>
    <dgm:cxn modelId="{17E849FA-9516-469B-85EB-81D3CAA076F0}" type="presParOf" srcId="{33343285-D909-46E0-A4FF-9E22E3731763}" destId="{6BAAE736-8A9F-4A79-8F0E-BD23543770E7}" srcOrd="5" destOrd="0" presId="urn:microsoft.com/office/officeart/2005/8/layout/process1"/>
    <dgm:cxn modelId="{D4F7B67E-E96A-4F48-96DD-1D0880C3929B}" type="presParOf" srcId="{6BAAE736-8A9F-4A79-8F0E-BD23543770E7}" destId="{0FF39CD1-8E34-4EFF-AA65-0686F4FC4DDD}" srcOrd="0" destOrd="0" presId="urn:microsoft.com/office/officeart/2005/8/layout/process1"/>
    <dgm:cxn modelId="{DADCCE87-900D-4C79-A5E5-40A1BC75DD5B}" type="presParOf" srcId="{33343285-D909-46E0-A4FF-9E22E3731763}" destId="{DEF385BD-3FCB-4C29-B30D-BDAE267811FB}" srcOrd="6" destOrd="0" presId="urn:microsoft.com/office/officeart/2005/8/layout/process1"/>
    <dgm:cxn modelId="{9EB37B35-E258-4EB7-8832-E3E15C41FE0D}" type="presParOf" srcId="{33343285-D909-46E0-A4FF-9E22E3731763}" destId="{33664018-7FC7-41AA-89F5-30ED02144002}" srcOrd="7" destOrd="0" presId="urn:microsoft.com/office/officeart/2005/8/layout/process1"/>
    <dgm:cxn modelId="{9C033F65-37B2-41A0-B1E1-BF5AC2B1A9CA}" type="presParOf" srcId="{33664018-7FC7-41AA-89F5-30ED02144002}" destId="{F0E4CB7B-96AF-44C9-AA80-647C96296EC3}" srcOrd="0" destOrd="0" presId="urn:microsoft.com/office/officeart/2005/8/layout/process1"/>
    <dgm:cxn modelId="{DA6CA227-67C8-408D-90DF-D9F972E58A2B}" type="presParOf" srcId="{33343285-D909-46E0-A4FF-9E22E3731763}" destId="{47642430-035B-4115-8D6A-45A9238CA671}"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8BB5FA-10D8-40BF-B6F4-CEDD4B7FE0D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tr-TR"/>
        </a:p>
      </dgm:t>
    </dgm:pt>
    <dgm:pt modelId="{F1815A92-E40E-47BE-8BA0-5854AFF34F07}">
      <dgm:prSet/>
      <dgm:spPr/>
      <dgm:t>
        <a:bodyPr/>
        <a:lstStyle/>
        <a:p>
          <a:pPr rtl="0"/>
          <a:r>
            <a:rPr lang="en-GB" b="0" i="0" baseline="0" dirty="0" smtClean="0"/>
            <a:t>Login to Mobility Tool+</a:t>
          </a:r>
          <a:r>
            <a:rPr lang="tr-TR" b="0" i="0" baseline="0" dirty="0" smtClean="0"/>
            <a:t>               O</a:t>
          </a:r>
          <a:r>
            <a:rPr lang="en-GB" b="0" i="0" baseline="0" dirty="0" smtClean="0"/>
            <a:t>pen your project details</a:t>
          </a:r>
          <a:endParaRPr lang="tr-TR"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C7D6CBC1-CB03-4607-8E4B-472CD9466310}">
      <dgm:prSet/>
      <dgm:spPr/>
      <dgm:t>
        <a:bodyPr/>
        <a:lstStyle/>
        <a:p>
          <a:pPr rtl="0"/>
          <a:r>
            <a:rPr lang="en-GB" b="0" i="0" baseline="0" smtClean="0"/>
            <a:t>Click "Contacts" from the top menu</a:t>
          </a:r>
          <a:endParaRPr lang="tr-TR"/>
        </a:p>
      </dgm:t>
    </dgm:pt>
    <dgm:pt modelId="{458BA1D2-FF88-4CE4-B9D0-77D05018CAB9}" type="parTrans" cxnId="{EDEF3811-F434-435B-9E3A-BB613271AD6A}">
      <dgm:prSet/>
      <dgm:spPr/>
      <dgm:t>
        <a:bodyPr/>
        <a:lstStyle/>
        <a:p>
          <a:endParaRPr lang="tr-TR"/>
        </a:p>
      </dgm:t>
    </dgm:pt>
    <dgm:pt modelId="{10496327-ACFD-49B8-8D48-172B7FAE0152}" type="sibTrans" cxnId="{EDEF3811-F434-435B-9E3A-BB613271AD6A}">
      <dgm:prSet/>
      <dgm:spPr/>
      <dgm:t>
        <a:bodyPr/>
        <a:lstStyle/>
        <a:p>
          <a:endParaRPr lang="tr-TR"/>
        </a:p>
      </dgm:t>
    </dgm:pt>
    <dgm:pt modelId="{F50013A4-67CC-4D3D-A0EA-7F7F9E62D39C}">
      <dgm:prSet/>
      <dgm:spPr/>
      <dgm:t>
        <a:bodyPr/>
        <a:lstStyle/>
        <a:p>
          <a:pPr rtl="0"/>
          <a:r>
            <a:rPr lang="en-GB" b="0" i="0" baseline="0" dirty="0" smtClean="0"/>
            <a:t>Select "List Contacts" from the contextual menu</a:t>
          </a:r>
          <a:endParaRPr lang="tr-TR" dirty="0"/>
        </a:p>
      </dgm:t>
    </dgm:pt>
    <dgm:pt modelId="{1373B041-A3C9-49D9-BFE7-4D81997AA047}" type="parTrans" cxnId="{2C7503EA-2E3A-4656-B41C-537912B8DDE9}">
      <dgm:prSet/>
      <dgm:spPr/>
      <dgm:t>
        <a:bodyPr/>
        <a:lstStyle/>
        <a:p>
          <a:endParaRPr lang="tr-TR"/>
        </a:p>
      </dgm:t>
    </dgm:pt>
    <dgm:pt modelId="{FEFA3184-89A6-4416-A455-2315593AE68C}" type="sibTrans" cxnId="{2C7503EA-2E3A-4656-B41C-537912B8DDE9}">
      <dgm:prSet/>
      <dgm:spPr/>
      <dgm:t>
        <a:bodyPr/>
        <a:lstStyle/>
        <a:p>
          <a:endParaRPr lang="tr-TR"/>
        </a:p>
      </dgm:t>
    </dgm:pt>
    <dgm:pt modelId="{07406258-9E7E-44C5-9246-8909B6D59CDB}">
      <dgm:prSet/>
      <dgm:spPr/>
      <dgm:t>
        <a:bodyPr/>
        <a:lstStyle/>
        <a:p>
          <a:pPr rtl="0"/>
          <a:r>
            <a:rPr lang="en-GB" dirty="0" smtClean="0"/>
            <a:t>Tick a box next to a contact person you wish to remove. Click the "Delete" icon </a:t>
          </a:r>
          <a:endParaRPr lang="tr-TR" dirty="0"/>
        </a:p>
      </dgm:t>
    </dgm:pt>
    <dgm:pt modelId="{900025CD-31B4-41AF-92D7-60DD6B5F7EFC}" type="parTrans" cxnId="{15542F81-1EE3-4EC0-93E7-BD77E9593B8C}">
      <dgm:prSet/>
      <dgm:spPr/>
      <dgm:t>
        <a:bodyPr/>
        <a:lstStyle/>
        <a:p>
          <a:endParaRPr lang="tr-TR"/>
        </a:p>
      </dgm:t>
    </dgm:pt>
    <dgm:pt modelId="{86019212-83A5-4F44-A961-32FA389C6A4C}" type="sibTrans" cxnId="{15542F81-1EE3-4EC0-93E7-BD77E9593B8C}">
      <dgm:prSet/>
      <dgm:spPr/>
      <dgm:t>
        <a:bodyPr/>
        <a:lstStyle/>
        <a:p>
          <a:endParaRPr lang="tr-TR"/>
        </a:p>
      </dgm:t>
    </dgm:pt>
    <dgm:pt modelId="{33343285-D909-46E0-A4FF-9E22E3731763}" type="pres">
      <dgm:prSet presAssocID="{B18BB5FA-10D8-40BF-B6F4-CEDD4B7FE0DE}" presName="Name0" presStyleCnt="0">
        <dgm:presLayoutVars>
          <dgm:dir/>
          <dgm:resizeHandles val="exact"/>
        </dgm:presLayoutVars>
      </dgm:prSet>
      <dgm:spPr/>
      <dgm:t>
        <a:bodyPr/>
        <a:lstStyle/>
        <a:p>
          <a:endParaRPr lang="tr-TR"/>
        </a:p>
      </dgm:t>
    </dgm:pt>
    <dgm:pt modelId="{94D1D146-1554-476E-973F-CDFC7EC0D464}" type="pres">
      <dgm:prSet presAssocID="{F1815A92-E40E-47BE-8BA0-5854AFF34F07}" presName="node" presStyleLbl="node1" presStyleIdx="0" presStyleCnt="4">
        <dgm:presLayoutVars>
          <dgm:bulletEnabled val="1"/>
        </dgm:presLayoutVars>
      </dgm:prSet>
      <dgm:spPr/>
      <dgm:t>
        <a:bodyPr/>
        <a:lstStyle/>
        <a:p>
          <a:endParaRPr lang="tr-TR"/>
        </a:p>
      </dgm:t>
    </dgm:pt>
    <dgm:pt modelId="{20F41702-DAE5-4764-AEF9-EC229D7DA69A}" type="pres">
      <dgm:prSet presAssocID="{3F8E6A40-431C-4E31-B606-F598B28EF113}" presName="sibTrans" presStyleLbl="sibTrans2D1" presStyleIdx="0" presStyleCnt="3"/>
      <dgm:spPr/>
      <dgm:t>
        <a:bodyPr/>
        <a:lstStyle/>
        <a:p>
          <a:endParaRPr lang="tr-TR"/>
        </a:p>
      </dgm:t>
    </dgm:pt>
    <dgm:pt modelId="{BFB5DE85-E5CE-4D7B-AAF0-22F5DFA7DAB5}" type="pres">
      <dgm:prSet presAssocID="{3F8E6A40-431C-4E31-B606-F598B28EF113}" presName="connectorText" presStyleLbl="sibTrans2D1" presStyleIdx="0" presStyleCnt="3"/>
      <dgm:spPr/>
      <dgm:t>
        <a:bodyPr/>
        <a:lstStyle/>
        <a:p>
          <a:endParaRPr lang="tr-TR"/>
        </a:p>
      </dgm:t>
    </dgm:pt>
    <dgm:pt modelId="{E1B8487C-DC0E-4DA0-8A70-E151EA4ECE92}" type="pres">
      <dgm:prSet presAssocID="{C7D6CBC1-CB03-4607-8E4B-472CD9466310}" presName="node" presStyleLbl="node1" presStyleIdx="1" presStyleCnt="4">
        <dgm:presLayoutVars>
          <dgm:bulletEnabled val="1"/>
        </dgm:presLayoutVars>
      </dgm:prSet>
      <dgm:spPr/>
      <dgm:t>
        <a:bodyPr/>
        <a:lstStyle/>
        <a:p>
          <a:endParaRPr lang="tr-TR"/>
        </a:p>
      </dgm:t>
    </dgm:pt>
    <dgm:pt modelId="{C62026F0-0BD8-492A-A315-877DE8A6D9C2}" type="pres">
      <dgm:prSet presAssocID="{10496327-ACFD-49B8-8D48-172B7FAE0152}" presName="sibTrans" presStyleLbl="sibTrans2D1" presStyleIdx="1" presStyleCnt="3"/>
      <dgm:spPr/>
      <dgm:t>
        <a:bodyPr/>
        <a:lstStyle/>
        <a:p>
          <a:endParaRPr lang="tr-TR"/>
        </a:p>
      </dgm:t>
    </dgm:pt>
    <dgm:pt modelId="{1BE94E81-9BEA-4536-88F4-8762AA2AD5FB}" type="pres">
      <dgm:prSet presAssocID="{10496327-ACFD-49B8-8D48-172B7FAE0152}" presName="connectorText" presStyleLbl="sibTrans2D1" presStyleIdx="1" presStyleCnt="3"/>
      <dgm:spPr/>
      <dgm:t>
        <a:bodyPr/>
        <a:lstStyle/>
        <a:p>
          <a:endParaRPr lang="tr-TR"/>
        </a:p>
      </dgm:t>
    </dgm:pt>
    <dgm:pt modelId="{2EDD1844-AD3E-4630-AA86-F4736E356A24}" type="pres">
      <dgm:prSet presAssocID="{F50013A4-67CC-4D3D-A0EA-7F7F9E62D39C}" presName="node" presStyleLbl="node1" presStyleIdx="2" presStyleCnt="4">
        <dgm:presLayoutVars>
          <dgm:bulletEnabled val="1"/>
        </dgm:presLayoutVars>
      </dgm:prSet>
      <dgm:spPr/>
      <dgm:t>
        <a:bodyPr/>
        <a:lstStyle/>
        <a:p>
          <a:endParaRPr lang="tr-TR"/>
        </a:p>
      </dgm:t>
    </dgm:pt>
    <dgm:pt modelId="{6BAAE736-8A9F-4A79-8F0E-BD23543770E7}" type="pres">
      <dgm:prSet presAssocID="{FEFA3184-89A6-4416-A455-2315593AE68C}" presName="sibTrans" presStyleLbl="sibTrans2D1" presStyleIdx="2" presStyleCnt="3"/>
      <dgm:spPr/>
      <dgm:t>
        <a:bodyPr/>
        <a:lstStyle/>
        <a:p>
          <a:endParaRPr lang="tr-TR"/>
        </a:p>
      </dgm:t>
    </dgm:pt>
    <dgm:pt modelId="{0FF39CD1-8E34-4EFF-AA65-0686F4FC4DDD}" type="pres">
      <dgm:prSet presAssocID="{FEFA3184-89A6-4416-A455-2315593AE68C}" presName="connectorText" presStyleLbl="sibTrans2D1" presStyleIdx="2" presStyleCnt="3"/>
      <dgm:spPr/>
      <dgm:t>
        <a:bodyPr/>
        <a:lstStyle/>
        <a:p>
          <a:endParaRPr lang="tr-TR"/>
        </a:p>
      </dgm:t>
    </dgm:pt>
    <dgm:pt modelId="{DEF385BD-3FCB-4C29-B30D-BDAE267811FB}" type="pres">
      <dgm:prSet presAssocID="{07406258-9E7E-44C5-9246-8909B6D59CDB}" presName="node" presStyleLbl="node1" presStyleIdx="3" presStyleCnt="4">
        <dgm:presLayoutVars>
          <dgm:bulletEnabled val="1"/>
        </dgm:presLayoutVars>
      </dgm:prSet>
      <dgm:spPr/>
      <dgm:t>
        <a:bodyPr/>
        <a:lstStyle/>
        <a:p>
          <a:endParaRPr lang="tr-TR"/>
        </a:p>
      </dgm:t>
    </dgm:pt>
  </dgm:ptLst>
  <dgm:cxnLst>
    <dgm:cxn modelId="{2C7503EA-2E3A-4656-B41C-537912B8DDE9}" srcId="{B18BB5FA-10D8-40BF-B6F4-CEDD4B7FE0DE}" destId="{F50013A4-67CC-4D3D-A0EA-7F7F9E62D39C}" srcOrd="2" destOrd="0" parTransId="{1373B041-A3C9-49D9-BFE7-4D81997AA047}" sibTransId="{FEFA3184-89A6-4416-A455-2315593AE68C}"/>
    <dgm:cxn modelId="{A64999B6-216E-4971-B00D-AB2E6348B13A}" type="presOf" srcId="{10496327-ACFD-49B8-8D48-172B7FAE0152}" destId="{C62026F0-0BD8-492A-A315-877DE8A6D9C2}" srcOrd="0" destOrd="0" presId="urn:microsoft.com/office/officeart/2005/8/layout/process1"/>
    <dgm:cxn modelId="{839114D1-FC55-4C6D-BC39-11613B31F619}" type="presOf" srcId="{10496327-ACFD-49B8-8D48-172B7FAE0152}" destId="{1BE94E81-9BEA-4536-88F4-8762AA2AD5FB}" srcOrd="1" destOrd="0" presId="urn:microsoft.com/office/officeart/2005/8/layout/process1"/>
    <dgm:cxn modelId="{A4FC8C1D-F6FD-4BBD-939B-9B74CBFBB1D5}" type="presOf" srcId="{07406258-9E7E-44C5-9246-8909B6D59CDB}" destId="{DEF385BD-3FCB-4C29-B30D-BDAE267811FB}" srcOrd="0" destOrd="0" presId="urn:microsoft.com/office/officeart/2005/8/layout/process1"/>
    <dgm:cxn modelId="{2EEF0C04-401C-4D55-BA51-13004AB05A8D}" type="presOf" srcId="{3F8E6A40-431C-4E31-B606-F598B28EF113}" destId="{20F41702-DAE5-4764-AEF9-EC229D7DA69A}" srcOrd="0" destOrd="0" presId="urn:microsoft.com/office/officeart/2005/8/layout/process1"/>
    <dgm:cxn modelId="{5962FFEF-85C1-4E39-97C8-D5C09700078A}" type="presOf" srcId="{FEFA3184-89A6-4416-A455-2315593AE68C}" destId="{0FF39CD1-8E34-4EFF-AA65-0686F4FC4DDD}" srcOrd="1" destOrd="0" presId="urn:microsoft.com/office/officeart/2005/8/layout/process1"/>
    <dgm:cxn modelId="{4AA848A2-F183-416C-AB3B-40B131A1DD9A}" type="presOf" srcId="{F1815A92-E40E-47BE-8BA0-5854AFF34F07}" destId="{94D1D146-1554-476E-973F-CDFC7EC0D464}" srcOrd="0" destOrd="0" presId="urn:microsoft.com/office/officeart/2005/8/layout/process1"/>
    <dgm:cxn modelId="{09455541-EF92-4B2A-921E-57AABDFA6AC6}" type="presOf" srcId="{3F8E6A40-431C-4E31-B606-F598B28EF113}" destId="{BFB5DE85-E5CE-4D7B-AAF0-22F5DFA7DAB5}" srcOrd="1" destOrd="0" presId="urn:microsoft.com/office/officeart/2005/8/layout/process1"/>
    <dgm:cxn modelId="{24EDE4A3-7D12-443B-8B9B-466FC98065C4}" type="presOf" srcId="{C7D6CBC1-CB03-4607-8E4B-472CD9466310}" destId="{E1B8487C-DC0E-4DA0-8A70-E151EA4ECE92}" srcOrd="0" destOrd="0" presId="urn:microsoft.com/office/officeart/2005/8/layout/process1"/>
    <dgm:cxn modelId="{6BFC2C04-36E3-4023-8501-ED3C400BD7EC}" type="presOf" srcId="{FEFA3184-89A6-4416-A455-2315593AE68C}" destId="{6BAAE736-8A9F-4A79-8F0E-BD23543770E7}" srcOrd="0" destOrd="0" presId="urn:microsoft.com/office/officeart/2005/8/layout/process1"/>
    <dgm:cxn modelId="{C9B193BF-0B05-4B7A-89E1-F9DEF4E40F2E}" srcId="{B18BB5FA-10D8-40BF-B6F4-CEDD4B7FE0DE}" destId="{F1815A92-E40E-47BE-8BA0-5854AFF34F07}" srcOrd="0" destOrd="0" parTransId="{BE92F253-3068-4E9F-8241-AB1CF6BAD17B}" sibTransId="{3F8E6A40-431C-4E31-B606-F598B28EF113}"/>
    <dgm:cxn modelId="{15542F81-1EE3-4EC0-93E7-BD77E9593B8C}" srcId="{B18BB5FA-10D8-40BF-B6F4-CEDD4B7FE0DE}" destId="{07406258-9E7E-44C5-9246-8909B6D59CDB}" srcOrd="3" destOrd="0" parTransId="{900025CD-31B4-41AF-92D7-60DD6B5F7EFC}" sibTransId="{86019212-83A5-4F44-A961-32FA389C6A4C}"/>
    <dgm:cxn modelId="{D9378158-161B-4F7A-A6B7-31AE536EFF59}" type="presOf" srcId="{B18BB5FA-10D8-40BF-B6F4-CEDD4B7FE0DE}" destId="{33343285-D909-46E0-A4FF-9E22E3731763}" srcOrd="0" destOrd="0" presId="urn:microsoft.com/office/officeart/2005/8/layout/process1"/>
    <dgm:cxn modelId="{EDEF3811-F434-435B-9E3A-BB613271AD6A}" srcId="{B18BB5FA-10D8-40BF-B6F4-CEDD4B7FE0DE}" destId="{C7D6CBC1-CB03-4607-8E4B-472CD9466310}" srcOrd="1" destOrd="0" parTransId="{458BA1D2-FF88-4CE4-B9D0-77D05018CAB9}" sibTransId="{10496327-ACFD-49B8-8D48-172B7FAE0152}"/>
    <dgm:cxn modelId="{3838C02F-BEE6-4622-8100-66265B4DF50B}" type="presOf" srcId="{F50013A4-67CC-4D3D-A0EA-7F7F9E62D39C}" destId="{2EDD1844-AD3E-4630-AA86-F4736E356A24}" srcOrd="0" destOrd="0" presId="urn:microsoft.com/office/officeart/2005/8/layout/process1"/>
    <dgm:cxn modelId="{BB577252-3013-47A1-A6FF-AFFB66AFBB7D}" type="presParOf" srcId="{33343285-D909-46E0-A4FF-9E22E3731763}" destId="{94D1D146-1554-476E-973F-CDFC7EC0D464}" srcOrd="0" destOrd="0" presId="urn:microsoft.com/office/officeart/2005/8/layout/process1"/>
    <dgm:cxn modelId="{634B606D-ACB3-4F4C-A8C5-336750BE0B26}" type="presParOf" srcId="{33343285-D909-46E0-A4FF-9E22E3731763}" destId="{20F41702-DAE5-4764-AEF9-EC229D7DA69A}" srcOrd="1" destOrd="0" presId="urn:microsoft.com/office/officeart/2005/8/layout/process1"/>
    <dgm:cxn modelId="{1B3D2D5F-2E0D-4D37-AF0B-819BEBA76BB7}" type="presParOf" srcId="{20F41702-DAE5-4764-AEF9-EC229D7DA69A}" destId="{BFB5DE85-E5CE-4D7B-AAF0-22F5DFA7DAB5}" srcOrd="0" destOrd="0" presId="urn:microsoft.com/office/officeart/2005/8/layout/process1"/>
    <dgm:cxn modelId="{232918D5-D555-4A72-A262-80BA811DFC69}" type="presParOf" srcId="{33343285-D909-46E0-A4FF-9E22E3731763}" destId="{E1B8487C-DC0E-4DA0-8A70-E151EA4ECE92}" srcOrd="2" destOrd="0" presId="urn:microsoft.com/office/officeart/2005/8/layout/process1"/>
    <dgm:cxn modelId="{BB9AD846-F412-4236-B488-4365996B205E}" type="presParOf" srcId="{33343285-D909-46E0-A4FF-9E22E3731763}" destId="{C62026F0-0BD8-492A-A315-877DE8A6D9C2}" srcOrd="3" destOrd="0" presId="urn:microsoft.com/office/officeart/2005/8/layout/process1"/>
    <dgm:cxn modelId="{9F2637FE-B0AE-4C5C-AE03-80CA813D1CB7}" type="presParOf" srcId="{C62026F0-0BD8-492A-A315-877DE8A6D9C2}" destId="{1BE94E81-9BEA-4536-88F4-8762AA2AD5FB}" srcOrd="0" destOrd="0" presId="urn:microsoft.com/office/officeart/2005/8/layout/process1"/>
    <dgm:cxn modelId="{856293A7-62FB-494E-8022-A3F3938E7CE4}" type="presParOf" srcId="{33343285-D909-46E0-A4FF-9E22E3731763}" destId="{2EDD1844-AD3E-4630-AA86-F4736E356A24}" srcOrd="4" destOrd="0" presId="urn:microsoft.com/office/officeart/2005/8/layout/process1"/>
    <dgm:cxn modelId="{D7C2A563-6412-4839-A678-452A5219EC51}" type="presParOf" srcId="{33343285-D909-46E0-A4FF-9E22E3731763}" destId="{6BAAE736-8A9F-4A79-8F0E-BD23543770E7}" srcOrd="5" destOrd="0" presId="urn:microsoft.com/office/officeart/2005/8/layout/process1"/>
    <dgm:cxn modelId="{177ABD89-0BC1-4239-8355-9AFE32BCE38C}" type="presParOf" srcId="{6BAAE736-8A9F-4A79-8F0E-BD23543770E7}" destId="{0FF39CD1-8E34-4EFF-AA65-0686F4FC4DDD}" srcOrd="0" destOrd="0" presId="urn:microsoft.com/office/officeart/2005/8/layout/process1"/>
    <dgm:cxn modelId="{A40CA9AD-4618-4936-AC4E-D04C77D557A7}" type="presParOf" srcId="{33343285-D909-46E0-A4FF-9E22E3731763}" destId="{DEF385BD-3FCB-4C29-B30D-BDAE267811F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8BB5FA-10D8-40BF-B6F4-CEDD4B7FE0D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tr-TR"/>
        </a:p>
      </dgm:t>
    </dgm:pt>
    <dgm:pt modelId="{F1815A92-E40E-47BE-8BA0-5854AFF34F07}">
      <dgm:prSet/>
      <dgm:spPr/>
      <dgm:t>
        <a:bodyPr/>
        <a:lstStyle/>
        <a:p>
          <a:pPr rtl="0"/>
          <a:r>
            <a:rPr lang="en-GB" b="0" i="0" baseline="0" dirty="0" smtClean="0"/>
            <a:t>Login to Mobility Tool+</a:t>
          </a:r>
          <a:r>
            <a:rPr lang="tr-TR" b="0" i="0" baseline="0" dirty="0" smtClean="0"/>
            <a:t>               O</a:t>
          </a:r>
          <a:r>
            <a:rPr lang="en-GB" b="0" i="0" baseline="0" dirty="0" smtClean="0"/>
            <a:t>pen your project details</a:t>
          </a:r>
          <a:endParaRPr lang="tr-TR"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C7D6CBC1-CB03-4607-8E4B-472CD9466310}">
      <dgm:prSet/>
      <dgm:spPr/>
      <dgm:t>
        <a:bodyPr/>
        <a:lstStyle/>
        <a:p>
          <a:pPr rtl="0"/>
          <a:r>
            <a:rPr lang="en-GB" b="0" i="0" baseline="0" smtClean="0"/>
            <a:t>Click "Contacts" from the top menu</a:t>
          </a:r>
          <a:endParaRPr lang="tr-TR"/>
        </a:p>
      </dgm:t>
    </dgm:pt>
    <dgm:pt modelId="{458BA1D2-FF88-4CE4-B9D0-77D05018CAB9}" type="parTrans" cxnId="{EDEF3811-F434-435B-9E3A-BB613271AD6A}">
      <dgm:prSet/>
      <dgm:spPr/>
      <dgm:t>
        <a:bodyPr/>
        <a:lstStyle/>
        <a:p>
          <a:endParaRPr lang="tr-TR"/>
        </a:p>
      </dgm:t>
    </dgm:pt>
    <dgm:pt modelId="{10496327-ACFD-49B8-8D48-172B7FAE0152}" type="sibTrans" cxnId="{EDEF3811-F434-435B-9E3A-BB613271AD6A}">
      <dgm:prSet/>
      <dgm:spPr/>
      <dgm:t>
        <a:bodyPr/>
        <a:lstStyle/>
        <a:p>
          <a:endParaRPr lang="tr-TR"/>
        </a:p>
      </dgm:t>
    </dgm:pt>
    <dgm:pt modelId="{F50013A4-67CC-4D3D-A0EA-7F7F9E62D39C}">
      <dgm:prSet/>
      <dgm:spPr/>
      <dgm:t>
        <a:bodyPr/>
        <a:lstStyle/>
        <a:p>
          <a:pPr rtl="0"/>
          <a:r>
            <a:rPr lang="en-GB" b="0" i="0" baseline="0" dirty="0" smtClean="0"/>
            <a:t>Select "List Contacts" from the contextual menu</a:t>
          </a:r>
          <a:endParaRPr lang="tr-TR" dirty="0"/>
        </a:p>
      </dgm:t>
    </dgm:pt>
    <dgm:pt modelId="{1373B041-A3C9-49D9-BFE7-4D81997AA047}" type="parTrans" cxnId="{2C7503EA-2E3A-4656-B41C-537912B8DDE9}">
      <dgm:prSet/>
      <dgm:spPr/>
      <dgm:t>
        <a:bodyPr/>
        <a:lstStyle/>
        <a:p>
          <a:endParaRPr lang="tr-TR"/>
        </a:p>
      </dgm:t>
    </dgm:pt>
    <dgm:pt modelId="{FEFA3184-89A6-4416-A455-2315593AE68C}" type="sibTrans" cxnId="{2C7503EA-2E3A-4656-B41C-537912B8DDE9}">
      <dgm:prSet/>
      <dgm:spPr/>
      <dgm:t>
        <a:bodyPr/>
        <a:lstStyle/>
        <a:p>
          <a:endParaRPr lang="tr-TR"/>
        </a:p>
      </dgm:t>
    </dgm:pt>
    <dgm:pt modelId="{07406258-9E7E-44C5-9246-8909B6D59CDB}">
      <dgm:prSet/>
      <dgm:spPr/>
      <dgm:t>
        <a:bodyPr/>
        <a:lstStyle/>
        <a:p>
          <a:pPr rtl="0"/>
          <a:r>
            <a:rPr lang="en-GB" dirty="0" smtClean="0"/>
            <a:t>Click the pencil icon next to the details of the person you wish to grant or to revoke access for</a:t>
          </a:r>
          <a:endParaRPr lang="tr-TR" dirty="0"/>
        </a:p>
      </dgm:t>
    </dgm:pt>
    <dgm:pt modelId="{900025CD-31B4-41AF-92D7-60DD6B5F7EFC}" type="parTrans" cxnId="{15542F81-1EE3-4EC0-93E7-BD77E9593B8C}">
      <dgm:prSet/>
      <dgm:spPr/>
      <dgm:t>
        <a:bodyPr/>
        <a:lstStyle/>
        <a:p>
          <a:endParaRPr lang="tr-TR"/>
        </a:p>
      </dgm:t>
    </dgm:pt>
    <dgm:pt modelId="{86019212-83A5-4F44-A961-32FA389C6A4C}" type="sibTrans" cxnId="{15542F81-1EE3-4EC0-93E7-BD77E9593B8C}">
      <dgm:prSet/>
      <dgm:spPr/>
      <dgm:t>
        <a:bodyPr/>
        <a:lstStyle/>
        <a:p>
          <a:endParaRPr lang="tr-TR"/>
        </a:p>
      </dgm:t>
    </dgm:pt>
    <dgm:pt modelId="{F8ACAFD2-2ED8-4D6C-BB7A-F0E165A44207}">
      <dgm:prSet/>
      <dgm:spPr/>
      <dgm:t>
        <a:bodyPr/>
        <a:lstStyle/>
        <a:p>
          <a:pPr rtl="0"/>
          <a:r>
            <a:rPr lang="en-GB" smtClean="0"/>
            <a:t>Page with the contact details will be displayed. Click "Edit"</a:t>
          </a:r>
          <a:endParaRPr lang="tr-TR" dirty="0"/>
        </a:p>
      </dgm:t>
    </dgm:pt>
    <dgm:pt modelId="{3D8FD8E8-2394-421B-8BB9-43C3E2D1D4BF}" type="parTrans" cxnId="{ADEDC5BF-AC1D-4EF4-8234-D749A7974D00}">
      <dgm:prSet/>
      <dgm:spPr/>
      <dgm:t>
        <a:bodyPr/>
        <a:lstStyle/>
        <a:p>
          <a:endParaRPr lang="tr-TR"/>
        </a:p>
      </dgm:t>
    </dgm:pt>
    <dgm:pt modelId="{E5611D5A-0A8F-4E0D-B78F-AF3570DC2CE1}" type="sibTrans" cxnId="{ADEDC5BF-AC1D-4EF4-8234-D749A7974D00}">
      <dgm:prSet/>
      <dgm:spPr/>
      <dgm:t>
        <a:bodyPr/>
        <a:lstStyle/>
        <a:p>
          <a:endParaRPr lang="tr-TR"/>
        </a:p>
      </dgm:t>
    </dgm:pt>
    <dgm:pt modelId="{33343285-D909-46E0-A4FF-9E22E3731763}" type="pres">
      <dgm:prSet presAssocID="{B18BB5FA-10D8-40BF-B6F4-CEDD4B7FE0DE}" presName="Name0" presStyleCnt="0">
        <dgm:presLayoutVars>
          <dgm:dir/>
          <dgm:resizeHandles val="exact"/>
        </dgm:presLayoutVars>
      </dgm:prSet>
      <dgm:spPr/>
      <dgm:t>
        <a:bodyPr/>
        <a:lstStyle/>
        <a:p>
          <a:endParaRPr lang="tr-TR"/>
        </a:p>
      </dgm:t>
    </dgm:pt>
    <dgm:pt modelId="{94D1D146-1554-476E-973F-CDFC7EC0D464}" type="pres">
      <dgm:prSet presAssocID="{F1815A92-E40E-47BE-8BA0-5854AFF34F07}" presName="node" presStyleLbl="node1" presStyleIdx="0" presStyleCnt="5">
        <dgm:presLayoutVars>
          <dgm:bulletEnabled val="1"/>
        </dgm:presLayoutVars>
      </dgm:prSet>
      <dgm:spPr/>
      <dgm:t>
        <a:bodyPr/>
        <a:lstStyle/>
        <a:p>
          <a:endParaRPr lang="tr-TR"/>
        </a:p>
      </dgm:t>
    </dgm:pt>
    <dgm:pt modelId="{20F41702-DAE5-4764-AEF9-EC229D7DA69A}" type="pres">
      <dgm:prSet presAssocID="{3F8E6A40-431C-4E31-B606-F598B28EF113}" presName="sibTrans" presStyleLbl="sibTrans2D1" presStyleIdx="0" presStyleCnt="4"/>
      <dgm:spPr/>
      <dgm:t>
        <a:bodyPr/>
        <a:lstStyle/>
        <a:p>
          <a:endParaRPr lang="tr-TR"/>
        </a:p>
      </dgm:t>
    </dgm:pt>
    <dgm:pt modelId="{BFB5DE85-E5CE-4D7B-AAF0-22F5DFA7DAB5}" type="pres">
      <dgm:prSet presAssocID="{3F8E6A40-431C-4E31-B606-F598B28EF113}" presName="connectorText" presStyleLbl="sibTrans2D1" presStyleIdx="0" presStyleCnt="4"/>
      <dgm:spPr/>
      <dgm:t>
        <a:bodyPr/>
        <a:lstStyle/>
        <a:p>
          <a:endParaRPr lang="tr-TR"/>
        </a:p>
      </dgm:t>
    </dgm:pt>
    <dgm:pt modelId="{E1B8487C-DC0E-4DA0-8A70-E151EA4ECE92}" type="pres">
      <dgm:prSet presAssocID="{C7D6CBC1-CB03-4607-8E4B-472CD9466310}" presName="node" presStyleLbl="node1" presStyleIdx="1" presStyleCnt="5">
        <dgm:presLayoutVars>
          <dgm:bulletEnabled val="1"/>
        </dgm:presLayoutVars>
      </dgm:prSet>
      <dgm:spPr/>
      <dgm:t>
        <a:bodyPr/>
        <a:lstStyle/>
        <a:p>
          <a:endParaRPr lang="tr-TR"/>
        </a:p>
      </dgm:t>
    </dgm:pt>
    <dgm:pt modelId="{C62026F0-0BD8-492A-A315-877DE8A6D9C2}" type="pres">
      <dgm:prSet presAssocID="{10496327-ACFD-49B8-8D48-172B7FAE0152}" presName="sibTrans" presStyleLbl="sibTrans2D1" presStyleIdx="1" presStyleCnt="4"/>
      <dgm:spPr/>
      <dgm:t>
        <a:bodyPr/>
        <a:lstStyle/>
        <a:p>
          <a:endParaRPr lang="tr-TR"/>
        </a:p>
      </dgm:t>
    </dgm:pt>
    <dgm:pt modelId="{1BE94E81-9BEA-4536-88F4-8762AA2AD5FB}" type="pres">
      <dgm:prSet presAssocID="{10496327-ACFD-49B8-8D48-172B7FAE0152}" presName="connectorText" presStyleLbl="sibTrans2D1" presStyleIdx="1" presStyleCnt="4"/>
      <dgm:spPr/>
      <dgm:t>
        <a:bodyPr/>
        <a:lstStyle/>
        <a:p>
          <a:endParaRPr lang="tr-TR"/>
        </a:p>
      </dgm:t>
    </dgm:pt>
    <dgm:pt modelId="{2EDD1844-AD3E-4630-AA86-F4736E356A24}" type="pres">
      <dgm:prSet presAssocID="{F50013A4-67CC-4D3D-A0EA-7F7F9E62D39C}" presName="node" presStyleLbl="node1" presStyleIdx="2" presStyleCnt="5">
        <dgm:presLayoutVars>
          <dgm:bulletEnabled val="1"/>
        </dgm:presLayoutVars>
      </dgm:prSet>
      <dgm:spPr/>
      <dgm:t>
        <a:bodyPr/>
        <a:lstStyle/>
        <a:p>
          <a:endParaRPr lang="tr-TR"/>
        </a:p>
      </dgm:t>
    </dgm:pt>
    <dgm:pt modelId="{6BAAE736-8A9F-4A79-8F0E-BD23543770E7}" type="pres">
      <dgm:prSet presAssocID="{FEFA3184-89A6-4416-A455-2315593AE68C}" presName="sibTrans" presStyleLbl="sibTrans2D1" presStyleIdx="2" presStyleCnt="4"/>
      <dgm:spPr/>
      <dgm:t>
        <a:bodyPr/>
        <a:lstStyle/>
        <a:p>
          <a:endParaRPr lang="tr-TR"/>
        </a:p>
      </dgm:t>
    </dgm:pt>
    <dgm:pt modelId="{0FF39CD1-8E34-4EFF-AA65-0686F4FC4DDD}" type="pres">
      <dgm:prSet presAssocID="{FEFA3184-89A6-4416-A455-2315593AE68C}" presName="connectorText" presStyleLbl="sibTrans2D1" presStyleIdx="2" presStyleCnt="4"/>
      <dgm:spPr/>
      <dgm:t>
        <a:bodyPr/>
        <a:lstStyle/>
        <a:p>
          <a:endParaRPr lang="tr-TR"/>
        </a:p>
      </dgm:t>
    </dgm:pt>
    <dgm:pt modelId="{DEF385BD-3FCB-4C29-B30D-BDAE267811FB}" type="pres">
      <dgm:prSet presAssocID="{07406258-9E7E-44C5-9246-8909B6D59CDB}" presName="node" presStyleLbl="node1" presStyleIdx="3" presStyleCnt="5">
        <dgm:presLayoutVars>
          <dgm:bulletEnabled val="1"/>
        </dgm:presLayoutVars>
      </dgm:prSet>
      <dgm:spPr/>
      <dgm:t>
        <a:bodyPr/>
        <a:lstStyle/>
        <a:p>
          <a:endParaRPr lang="tr-TR"/>
        </a:p>
      </dgm:t>
    </dgm:pt>
    <dgm:pt modelId="{33664018-7FC7-41AA-89F5-30ED02144002}" type="pres">
      <dgm:prSet presAssocID="{86019212-83A5-4F44-A961-32FA389C6A4C}" presName="sibTrans" presStyleLbl="sibTrans2D1" presStyleIdx="3" presStyleCnt="4"/>
      <dgm:spPr/>
      <dgm:t>
        <a:bodyPr/>
        <a:lstStyle/>
        <a:p>
          <a:endParaRPr lang="tr-TR"/>
        </a:p>
      </dgm:t>
    </dgm:pt>
    <dgm:pt modelId="{F0E4CB7B-96AF-44C9-AA80-647C96296EC3}" type="pres">
      <dgm:prSet presAssocID="{86019212-83A5-4F44-A961-32FA389C6A4C}" presName="connectorText" presStyleLbl="sibTrans2D1" presStyleIdx="3" presStyleCnt="4"/>
      <dgm:spPr/>
      <dgm:t>
        <a:bodyPr/>
        <a:lstStyle/>
        <a:p>
          <a:endParaRPr lang="tr-TR"/>
        </a:p>
      </dgm:t>
    </dgm:pt>
    <dgm:pt modelId="{208DE2F3-E379-4E28-B190-88CB5EAD3C5D}" type="pres">
      <dgm:prSet presAssocID="{F8ACAFD2-2ED8-4D6C-BB7A-F0E165A44207}" presName="node" presStyleLbl="node1" presStyleIdx="4" presStyleCnt="5">
        <dgm:presLayoutVars>
          <dgm:bulletEnabled val="1"/>
        </dgm:presLayoutVars>
      </dgm:prSet>
      <dgm:spPr/>
      <dgm:t>
        <a:bodyPr/>
        <a:lstStyle/>
        <a:p>
          <a:endParaRPr lang="tr-TR"/>
        </a:p>
      </dgm:t>
    </dgm:pt>
  </dgm:ptLst>
  <dgm:cxnLst>
    <dgm:cxn modelId="{2C7503EA-2E3A-4656-B41C-537912B8DDE9}" srcId="{B18BB5FA-10D8-40BF-B6F4-CEDD4B7FE0DE}" destId="{F50013A4-67CC-4D3D-A0EA-7F7F9E62D39C}" srcOrd="2" destOrd="0" parTransId="{1373B041-A3C9-49D9-BFE7-4D81997AA047}" sibTransId="{FEFA3184-89A6-4416-A455-2315593AE68C}"/>
    <dgm:cxn modelId="{ADEDC5BF-AC1D-4EF4-8234-D749A7974D00}" srcId="{B18BB5FA-10D8-40BF-B6F4-CEDD4B7FE0DE}" destId="{F8ACAFD2-2ED8-4D6C-BB7A-F0E165A44207}" srcOrd="4" destOrd="0" parTransId="{3D8FD8E8-2394-421B-8BB9-43C3E2D1D4BF}" sibTransId="{E5611D5A-0A8F-4E0D-B78F-AF3570DC2CE1}"/>
    <dgm:cxn modelId="{75FA0F15-E648-4332-8BA5-25598E12D3C1}" type="presOf" srcId="{07406258-9E7E-44C5-9246-8909B6D59CDB}" destId="{DEF385BD-3FCB-4C29-B30D-BDAE267811FB}" srcOrd="0" destOrd="0" presId="urn:microsoft.com/office/officeart/2005/8/layout/process1"/>
    <dgm:cxn modelId="{EC273706-1E89-4171-A3DB-DF7CDFE5378F}" type="presOf" srcId="{FEFA3184-89A6-4416-A455-2315593AE68C}" destId="{6BAAE736-8A9F-4A79-8F0E-BD23543770E7}" srcOrd="0" destOrd="0" presId="urn:microsoft.com/office/officeart/2005/8/layout/process1"/>
    <dgm:cxn modelId="{B48EC1EF-63DB-4FBE-B690-39595C3F585C}" type="presOf" srcId="{3F8E6A40-431C-4E31-B606-F598B28EF113}" destId="{BFB5DE85-E5CE-4D7B-AAF0-22F5DFA7DAB5}" srcOrd="1" destOrd="0" presId="urn:microsoft.com/office/officeart/2005/8/layout/process1"/>
    <dgm:cxn modelId="{1FD32284-B53E-41D5-9F7B-E4D7A80B06E2}" type="presOf" srcId="{F1815A92-E40E-47BE-8BA0-5854AFF34F07}" destId="{94D1D146-1554-476E-973F-CDFC7EC0D464}" srcOrd="0" destOrd="0" presId="urn:microsoft.com/office/officeart/2005/8/layout/process1"/>
    <dgm:cxn modelId="{1E7F960C-2FA5-4792-92CD-2C62ADDBCE6A}" type="presOf" srcId="{10496327-ACFD-49B8-8D48-172B7FAE0152}" destId="{C62026F0-0BD8-492A-A315-877DE8A6D9C2}" srcOrd="0" destOrd="0" presId="urn:microsoft.com/office/officeart/2005/8/layout/process1"/>
    <dgm:cxn modelId="{62EF83CB-A553-43EF-BC2F-FF94BEC7260C}" type="presOf" srcId="{86019212-83A5-4F44-A961-32FA389C6A4C}" destId="{33664018-7FC7-41AA-89F5-30ED02144002}" srcOrd="0" destOrd="0" presId="urn:microsoft.com/office/officeart/2005/8/layout/process1"/>
    <dgm:cxn modelId="{C9B193BF-0B05-4B7A-89E1-F9DEF4E40F2E}" srcId="{B18BB5FA-10D8-40BF-B6F4-CEDD4B7FE0DE}" destId="{F1815A92-E40E-47BE-8BA0-5854AFF34F07}" srcOrd="0" destOrd="0" parTransId="{BE92F253-3068-4E9F-8241-AB1CF6BAD17B}" sibTransId="{3F8E6A40-431C-4E31-B606-F598B28EF113}"/>
    <dgm:cxn modelId="{D1CABA68-BEA8-4B4C-89E6-AECE4D9E0FFA}" type="presOf" srcId="{3F8E6A40-431C-4E31-B606-F598B28EF113}" destId="{20F41702-DAE5-4764-AEF9-EC229D7DA69A}" srcOrd="0" destOrd="0" presId="urn:microsoft.com/office/officeart/2005/8/layout/process1"/>
    <dgm:cxn modelId="{15542F81-1EE3-4EC0-93E7-BD77E9593B8C}" srcId="{B18BB5FA-10D8-40BF-B6F4-CEDD4B7FE0DE}" destId="{07406258-9E7E-44C5-9246-8909B6D59CDB}" srcOrd="3" destOrd="0" parTransId="{900025CD-31B4-41AF-92D7-60DD6B5F7EFC}" sibTransId="{86019212-83A5-4F44-A961-32FA389C6A4C}"/>
    <dgm:cxn modelId="{97DD9C42-0C8D-4728-9844-EBE326802AB2}" type="presOf" srcId="{F50013A4-67CC-4D3D-A0EA-7F7F9E62D39C}" destId="{2EDD1844-AD3E-4630-AA86-F4736E356A24}" srcOrd="0" destOrd="0" presId="urn:microsoft.com/office/officeart/2005/8/layout/process1"/>
    <dgm:cxn modelId="{1BFE326A-9475-4A32-97EE-F9F16780E9C1}" type="presOf" srcId="{C7D6CBC1-CB03-4607-8E4B-472CD9466310}" destId="{E1B8487C-DC0E-4DA0-8A70-E151EA4ECE92}" srcOrd="0" destOrd="0" presId="urn:microsoft.com/office/officeart/2005/8/layout/process1"/>
    <dgm:cxn modelId="{A20C87AF-CBCE-4CFD-B39B-09D041010E47}" type="presOf" srcId="{B18BB5FA-10D8-40BF-B6F4-CEDD4B7FE0DE}" destId="{33343285-D909-46E0-A4FF-9E22E3731763}" srcOrd="0" destOrd="0" presId="urn:microsoft.com/office/officeart/2005/8/layout/process1"/>
    <dgm:cxn modelId="{883F69B1-E7DA-465D-9958-6003884F8E52}" type="presOf" srcId="{F8ACAFD2-2ED8-4D6C-BB7A-F0E165A44207}" destId="{208DE2F3-E379-4E28-B190-88CB5EAD3C5D}" srcOrd="0" destOrd="0" presId="urn:microsoft.com/office/officeart/2005/8/layout/process1"/>
    <dgm:cxn modelId="{2AAEA2AA-4523-430F-ADAF-338B7395270F}" type="presOf" srcId="{86019212-83A5-4F44-A961-32FA389C6A4C}" destId="{F0E4CB7B-96AF-44C9-AA80-647C96296EC3}" srcOrd="1" destOrd="0" presId="urn:microsoft.com/office/officeart/2005/8/layout/process1"/>
    <dgm:cxn modelId="{98632396-6AA3-401F-ABFF-55B86CE8565F}" type="presOf" srcId="{10496327-ACFD-49B8-8D48-172B7FAE0152}" destId="{1BE94E81-9BEA-4536-88F4-8762AA2AD5FB}" srcOrd="1" destOrd="0" presId="urn:microsoft.com/office/officeart/2005/8/layout/process1"/>
    <dgm:cxn modelId="{551E55FA-9F78-4865-938F-2AEE84364E8C}" type="presOf" srcId="{FEFA3184-89A6-4416-A455-2315593AE68C}" destId="{0FF39CD1-8E34-4EFF-AA65-0686F4FC4DDD}" srcOrd="1" destOrd="0" presId="urn:microsoft.com/office/officeart/2005/8/layout/process1"/>
    <dgm:cxn modelId="{EDEF3811-F434-435B-9E3A-BB613271AD6A}" srcId="{B18BB5FA-10D8-40BF-B6F4-CEDD4B7FE0DE}" destId="{C7D6CBC1-CB03-4607-8E4B-472CD9466310}" srcOrd="1" destOrd="0" parTransId="{458BA1D2-FF88-4CE4-B9D0-77D05018CAB9}" sibTransId="{10496327-ACFD-49B8-8D48-172B7FAE0152}"/>
    <dgm:cxn modelId="{4D6FCB09-CCD9-4959-837C-483064102AFB}" type="presParOf" srcId="{33343285-D909-46E0-A4FF-9E22E3731763}" destId="{94D1D146-1554-476E-973F-CDFC7EC0D464}" srcOrd="0" destOrd="0" presId="urn:microsoft.com/office/officeart/2005/8/layout/process1"/>
    <dgm:cxn modelId="{7A9569D3-9A9E-4F7B-8508-EC565CB40D52}" type="presParOf" srcId="{33343285-D909-46E0-A4FF-9E22E3731763}" destId="{20F41702-DAE5-4764-AEF9-EC229D7DA69A}" srcOrd="1" destOrd="0" presId="urn:microsoft.com/office/officeart/2005/8/layout/process1"/>
    <dgm:cxn modelId="{4FBFDD25-3A1B-48EE-B631-3518DF6D724A}" type="presParOf" srcId="{20F41702-DAE5-4764-AEF9-EC229D7DA69A}" destId="{BFB5DE85-E5CE-4D7B-AAF0-22F5DFA7DAB5}" srcOrd="0" destOrd="0" presId="urn:microsoft.com/office/officeart/2005/8/layout/process1"/>
    <dgm:cxn modelId="{ED60BD05-1E1B-447B-8102-370161F79C5F}" type="presParOf" srcId="{33343285-D909-46E0-A4FF-9E22E3731763}" destId="{E1B8487C-DC0E-4DA0-8A70-E151EA4ECE92}" srcOrd="2" destOrd="0" presId="urn:microsoft.com/office/officeart/2005/8/layout/process1"/>
    <dgm:cxn modelId="{01C9E455-B537-4EAC-AFFD-A83B5C1E857F}" type="presParOf" srcId="{33343285-D909-46E0-A4FF-9E22E3731763}" destId="{C62026F0-0BD8-492A-A315-877DE8A6D9C2}" srcOrd="3" destOrd="0" presId="urn:microsoft.com/office/officeart/2005/8/layout/process1"/>
    <dgm:cxn modelId="{E63FE412-61B5-4181-B5D1-6B4B452AD414}" type="presParOf" srcId="{C62026F0-0BD8-492A-A315-877DE8A6D9C2}" destId="{1BE94E81-9BEA-4536-88F4-8762AA2AD5FB}" srcOrd="0" destOrd="0" presId="urn:microsoft.com/office/officeart/2005/8/layout/process1"/>
    <dgm:cxn modelId="{E70E9CD9-E1D9-47BC-8922-4B00EEBDECB3}" type="presParOf" srcId="{33343285-D909-46E0-A4FF-9E22E3731763}" destId="{2EDD1844-AD3E-4630-AA86-F4736E356A24}" srcOrd="4" destOrd="0" presId="urn:microsoft.com/office/officeart/2005/8/layout/process1"/>
    <dgm:cxn modelId="{85E1BD65-601A-4A55-BF8F-B60A4F685B47}" type="presParOf" srcId="{33343285-D909-46E0-A4FF-9E22E3731763}" destId="{6BAAE736-8A9F-4A79-8F0E-BD23543770E7}" srcOrd="5" destOrd="0" presId="urn:microsoft.com/office/officeart/2005/8/layout/process1"/>
    <dgm:cxn modelId="{38F34837-8337-4622-9CFD-68BF8FDBD20D}" type="presParOf" srcId="{6BAAE736-8A9F-4A79-8F0E-BD23543770E7}" destId="{0FF39CD1-8E34-4EFF-AA65-0686F4FC4DDD}" srcOrd="0" destOrd="0" presId="urn:microsoft.com/office/officeart/2005/8/layout/process1"/>
    <dgm:cxn modelId="{36AA2406-58CA-4DC1-9414-C9646B939F63}" type="presParOf" srcId="{33343285-D909-46E0-A4FF-9E22E3731763}" destId="{DEF385BD-3FCB-4C29-B30D-BDAE267811FB}" srcOrd="6" destOrd="0" presId="urn:microsoft.com/office/officeart/2005/8/layout/process1"/>
    <dgm:cxn modelId="{D28EE0BD-6829-47C7-B322-7D25E891601C}" type="presParOf" srcId="{33343285-D909-46E0-A4FF-9E22E3731763}" destId="{33664018-7FC7-41AA-89F5-30ED02144002}" srcOrd="7" destOrd="0" presId="urn:microsoft.com/office/officeart/2005/8/layout/process1"/>
    <dgm:cxn modelId="{A286CDEC-FF53-444D-8627-DEE2B32386E3}" type="presParOf" srcId="{33664018-7FC7-41AA-89F5-30ED02144002}" destId="{F0E4CB7B-96AF-44C9-AA80-647C96296EC3}" srcOrd="0" destOrd="0" presId="urn:microsoft.com/office/officeart/2005/8/layout/process1"/>
    <dgm:cxn modelId="{CF1B56EA-DA0D-4236-B8C6-A414526E538E}" type="presParOf" srcId="{33343285-D909-46E0-A4FF-9E22E3731763}" destId="{208DE2F3-E379-4E28-B190-88CB5EAD3C5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8BB5FA-10D8-40BF-B6F4-CEDD4B7FE0D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tr-TR"/>
        </a:p>
      </dgm:t>
    </dgm:pt>
    <dgm:pt modelId="{F1815A92-E40E-47BE-8BA0-5854AFF34F07}">
      <dgm:prSet/>
      <dgm:spPr/>
      <dgm:t>
        <a:bodyPr/>
        <a:lstStyle/>
        <a:p>
          <a:pPr rtl="0"/>
          <a:r>
            <a:rPr lang="en-GB" b="0" i="0" baseline="0" dirty="0" smtClean="0"/>
            <a:t>Login to Mobility Tool+</a:t>
          </a:r>
          <a:r>
            <a:rPr lang="tr-TR" b="0" i="0" baseline="0" dirty="0" smtClean="0"/>
            <a:t>                  O</a:t>
          </a:r>
          <a:r>
            <a:rPr lang="en-GB" b="0" i="0" baseline="0" dirty="0" smtClean="0"/>
            <a:t>pen your project details</a:t>
          </a:r>
          <a:endParaRPr lang="tr-TR"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C7D6CBC1-CB03-4607-8E4B-472CD9466310}">
      <dgm:prSet/>
      <dgm:spPr/>
      <dgm:t>
        <a:bodyPr/>
        <a:lstStyle/>
        <a:p>
          <a:pPr rtl="0"/>
          <a:r>
            <a:rPr lang="en-GB" b="0" i="0" baseline="0" dirty="0" smtClean="0"/>
            <a:t>Click «</a:t>
          </a:r>
          <a:r>
            <a:rPr lang="tr-TR" b="0" i="0" baseline="0" dirty="0" err="1" smtClean="0"/>
            <a:t>Mobilities</a:t>
          </a:r>
          <a:r>
            <a:rPr lang="tr-TR" b="0" i="0" baseline="0" dirty="0" smtClean="0"/>
            <a:t>» </a:t>
          </a:r>
          <a:r>
            <a:rPr lang="en-GB" b="0" i="0" baseline="0" dirty="0" smtClean="0"/>
            <a:t>from the top menu</a:t>
          </a:r>
          <a:endParaRPr lang="tr-TR" dirty="0"/>
        </a:p>
      </dgm:t>
    </dgm:pt>
    <dgm:pt modelId="{458BA1D2-FF88-4CE4-B9D0-77D05018CAB9}" type="parTrans" cxnId="{EDEF3811-F434-435B-9E3A-BB613271AD6A}">
      <dgm:prSet/>
      <dgm:spPr/>
      <dgm:t>
        <a:bodyPr/>
        <a:lstStyle/>
        <a:p>
          <a:endParaRPr lang="tr-TR"/>
        </a:p>
      </dgm:t>
    </dgm:pt>
    <dgm:pt modelId="{10496327-ACFD-49B8-8D48-172B7FAE0152}" type="sibTrans" cxnId="{EDEF3811-F434-435B-9E3A-BB613271AD6A}">
      <dgm:prSet/>
      <dgm:spPr/>
      <dgm:t>
        <a:bodyPr/>
        <a:lstStyle/>
        <a:p>
          <a:endParaRPr lang="tr-TR"/>
        </a:p>
      </dgm:t>
    </dgm:pt>
    <dgm:pt modelId="{F50013A4-67CC-4D3D-A0EA-7F7F9E62D39C}">
      <dgm:prSet/>
      <dgm:spPr/>
      <dgm:t>
        <a:bodyPr/>
        <a:lstStyle/>
        <a:p>
          <a:pPr rtl="0"/>
          <a:r>
            <a:rPr lang="en-GB" smtClean="0"/>
            <a:t>Select "List Mobilities" from the contextual menu.</a:t>
          </a:r>
          <a:endParaRPr lang="tr-TR" dirty="0"/>
        </a:p>
      </dgm:t>
    </dgm:pt>
    <dgm:pt modelId="{1373B041-A3C9-49D9-BFE7-4D81997AA047}" type="parTrans" cxnId="{2C7503EA-2E3A-4656-B41C-537912B8DDE9}">
      <dgm:prSet/>
      <dgm:spPr/>
      <dgm:t>
        <a:bodyPr/>
        <a:lstStyle/>
        <a:p>
          <a:endParaRPr lang="tr-TR"/>
        </a:p>
      </dgm:t>
    </dgm:pt>
    <dgm:pt modelId="{FEFA3184-89A6-4416-A455-2315593AE68C}" type="sibTrans" cxnId="{2C7503EA-2E3A-4656-B41C-537912B8DDE9}">
      <dgm:prSet/>
      <dgm:spPr/>
      <dgm:t>
        <a:bodyPr/>
        <a:lstStyle/>
        <a:p>
          <a:endParaRPr lang="tr-TR"/>
        </a:p>
      </dgm:t>
    </dgm:pt>
    <dgm:pt modelId="{33343285-D909-46E0-A4FF-9E22E3731763}" type="pres">
      <dgm:prSet presAssocID="{B18BB5FA-10D8-40BF-B6F4-CEDD4B7FE0DE}" presName="Name0" presStyleCnt="0">
        <dgm:presLayoutVars>
          <dgm:dir/>
          <dgm:resizeHandles val="exact"/>
        </dgm:presLayoutVars>
      </dgm:prSet>
      <dgm:spPr/>
      <dgm:t>
        <a:bodyPr/>
        <a:lstStyle/>
        <a:p>
          <a:endParaRPr lang="tr-TR"/>
        </a:p>
      </dgm:t>
    </dgm:pt>
    <dgm:pt modelId="{94D1D146-1554-476E-973F-CDFC7EC0D464}" type="pres">
      <dgm:prSet presAssocID="{F1815A92-E40E-47BE-8BA0-5854AFF34F07}" presName="node" presStyleLbl="node1" presStyleIdx="0" presStyleCnt="3">
        <dgm:presLayoutVars>
          <dgm:bulletEnabled val="1"/>
        </dgm:presLayoutVars>
      </dgm:prSet>
      <dgm:spPr/>
      <dgm:t>
        <a:bodyPr/>
        <a:lstStyle/>
        <a:p>
          <a:endParaRPr lang="tr-TR"/>
        </a:p>
      </dgm:t>
    </dgm:pt>
    <dgm:pt modelId="{20F41702-DAE5-4764-AEF9-EC229D7DA69A}" type="pres">
      <dgm:prSet presAssocID="{3F8E6A40-431C-4E31-B606-F598B28EF113}" presName="sibTrans" presStyleLbl="sibTrans2D1" presStyleIdx="0" presStyleCnt="2"/>
      <dgm:spPr/>
      <dgm:t>
        <a:bodyPr/>
        <a:lstStyle/>
        <a:p>
          <a:endParaRPr lang="tr-TR"/>
        </a:p>
      </dgm:t>
    </dgm:pt>
    <dgm:pt modelId="{BFB5DE85-E5CE-4D7B-AAF0-22F5DFA7DAB5}" type="pres">
      <dgm:prSet presAssocID="{3F8E6A40-431C-4E31-B606-F598B28EF113}" presName="connectorText" presStyleLbl="sibTrans2D1" presStyleIdx="0" presStyleCnt="2"/>
      <dgm:spPr/>
      <dgm:t>
        <a:bodyPr/>
        <a:lstStyle/>
        <a:p>
          <a:endParaRPr lang="tr-TR"/>
        </a:p>
      </dgm:t>
    </dgm:pt>
    <dgm:pt modelId="{E1B8487C-DC0E-4DA0-8A70-E151EA4ECE92}" type="pres">
      <dgm:prSet presAssocID="{C7D6CBC1-CB03-4607-8E4B-472CD9466310}" presName="node" presStyleLbl="node1" presStyleIdx="1" presStyleCnt="3" custLinFactNeighborX="-3933" custLinFactNeighborY="1097">
        <dgm:presLayoutVars>
          <dgm:bulletEnabled val="1"/>
        </dgm:presLayoutVars>
      </dgm:prSet>
      <dgm:spPr/>
      <dgm:t>
        <a:bodyPr/>
        <a:lstStyle/>
        <a:p>
          <a:endParaRPr lang="tr-TR"/>
        </a:p>
      </dgm:t>
    </dgm:pt>
    <dgm:pt modelId="{C62026F0-0BD8-492A-A315-877DE8A6D9C2}" type="pres">
      <dgm:prSet presAssocID="{10496327-ACFD-49B8-8D48-172B7FAE0152}" presName="sibTrans" presStyleLbl="sibTrans2D1" presStyleIdx="1" presStyleCnt="2"/>
      <dgm:spPr/>
      <dgm:t>
        <a:bodyPr/>
        <a:lstStyle/>
        <a:p>
          <a:endParaRPr lang="tr-TR"/>
        </a:p>
      </dgm:t>
    </dgm:pt>
    <dgm:pt modelId="{1BE94E81-9BEA-4536-88F4-8762AA2AD5FB}" type="pres">
      <dgm:prSet presAssocID="{10496327-ACFD-49B8-8D48-172B7FAE0152}" presName="connectorText" presStyleLbl="sibTrans2D1" presStyleIdx="1" presStyleCnt="2"/>
      <dgm:spPr/>
      <dgm:t>
        <a:bodyPr/>
        <a:lstStyle/>
        <a:p>
          <a:endParaRPr lang="tr-TR"/>
        </a:p>
      </dgm:t>
    </dgm:pt>
    <dgm:pt modelId="{2EDD1844-AD3E-4630-AA86-F4736E356A24}" type="pres">
      <dgm:prSet presAssocID="{F50013A4-67CC-4D3D-A0EA-7F7F9E62D39C}" presName="node" presStyleLbl="node1" presStyleIdx="2" presStyleCnt="3">
        <dgm:presLayoutVars>
          <dgm:bulletEnabled val="1"/>
        </dgm:presLayoutVars>
      </dgm:prSet>
      <dgm:spPr/>
      <dgm:t>
        <a:bodyPr/>
        <a:lstStyle/>
        <a:p>
          <a:endParaRPr lang="tr-TR"/>
        </a:p>
      </dgm:t>
    </dgm:pt>
  </dgm:ptLst>
  <dgm:cxnLst>
    <dgm:cxn modelId="{DD0AA0C6-1B3D-4305-8730-3BAB94724DA4}" type="presOf" srcId="{C7D6CBC1-CB03-4607-8E4B-472CD9466310}" destId="{E1B8487C-DC0E-4DA0-8A70-E151EA4ECE92}" srcOrd="0" destOrd="0" presId="urn:microsoft.com/office/officeart/2005/8/layout/process1"/>
    <dgm:cxn modelId="{66BD96E4-45DA-46EE-BC94-518B7B3292E4}" type="presOf" srcId="{B18BB5FA-10D8-40BF-B6F4-CEDD4B7FE0DE}" destId="{33343285-D909-46E0-A4FF-9E22E3731763}" srcOrd="0" destOrd="0" presId="urn:microsoft.com/office/officeart/2005/8/layout/process1"/>
    <dgm:cxn modelId="{F8879AD7-CB27-441F-ABC9-B40DCFB86C9E}" type="presOf" srcId="{10496327-ACFD-49B8-8D48-172B7FAE0152}" destId="{C62026F0-0BD8-492A-A315-877DE8A6D9C2}" srcOrd="0" destOrd="0" presId="urn:microsoft.com/office/officeart/2005/8/layout/process1"/>
    <dgm:cxn modelId="{EDEF3811-F434-435B-9E3A-BB613271AD6A}" srcId="{B18BB5FA-10D8-40BF-B6F4-CEDD4B7FE0DE}" destId="{C7D6CBC1-CB03-4607-8E4B-472CD9466310}" srcOrd="1" destOrd="0" parTransId="{458BA1D2-FF88-4CE4-B9D0-77D05018CAB9}" sibTransId="{10496327-ACFD-49B8-8D48-172B7FAE0152}"/>
    <dgm:cxn modelId="{4586F8EB-191A-40CE-89F3-8FD1E3E8C85D}" type="presOf" srcId="{3F8E6A40-431C-4E31-B606-F598B28EF113}" destId="{20F41702-DAE5-4764-AEF9-EC229D7DA69A}" srcOrd="0" destOrd="0" presId="urn:microsoft.com/office/officeart/2005/8/layout/process1"/>
    <dgm:cxn modelId="{C8837A86-CA99-4DB3-9755-854062754CCE}" type="presOf" srcId="{F1815A92-E40E-47BE-8BA0-5854AFF34F07}" destId="{94D1D146-1554-476E-973F-CDFC7EC0D464}" srcOrd="0" destOrd="0" presId="urn:microsoft.com/office/officeart/2005/8/layout/process1"/>
    <dgm:cxn modelId="{C9B193BF-0B05-4B7A-89E1-F9DEF4E40F2E}" srcId="{B18BB5FA-10D8-40BF-B6F4-CEDD4B7FE0DE}" destId="{F1815A92-E40E-47BE-8BA0-5854AFF34F07}" srcOrd="0" destOrd="0" parTransId="{BE92F253-3068-4E9F-8241-AB1CF6BAD17B}" sibTransId="{3F8E6A40-431C-4E31-B606-F598B28EF113}"/>
    <dgm:cxn modelId="{29FC58B4-6479-447C-8F96-5B858AD377A3}" type="presOf" srcId="{F50013A4-67CC-4D3D-A0EA-7F7F9E62D39C}" destId="{2EDD1844-AD3E-4630-AA86-F4736E356A24}" srcOrd="0" destOrd="0" presId="urn:microsoft.com/office/officeart/2005/8/layout/process1"/>
    <dgm:cxn modelId="{91819DBC-C264-4B96-B4BB-E5BC21AC2AF2}" type="presOf" srcId="{10496327-ACFD-49B8-8D48-172B7FAE0152}" destId="{1BE94E81-9BEA-4536-88F4-8762AA2AD5FB}" srcOrd="1" destOrd="0" presId="urn:microsoft.com/office/officeart/2005/8/layout/process1"/>
    <dgm:cxn modelId="{5AA156DE-0074-4F30-8696-401716ED86A1}" type="presOf" srcId="{3F8E6A40-431C-4E31-B606-F598B28EF113}" destId="{BFB5DE85-E5CE-4D7B-AAF0-22F5DFA7DAB5}" srcOrd="1" destOrd="0" presId="urn:microsoft.com/office/officeart/2005/8/layout/process1"/>
    <dgm:cxn modelId="{2C7503EA-2E3A-4656-B41C-537912B8DDE9}" srcId="{B18BB5FA-10D8-40BF-B6F4-CEDD4B7FE0DE}" destId="{F50013A4-67CC-4D3D-A0EA-7F7F9E62D39C}" srcOrd="2" destOrd="0" parTransId="{1373B041-A3C9-49D9-BFE7-4D81997AA047}" sibTransId="{FEFA3184-89A6-4416-A455-2315593AE68C}"/>
    <dgm:cxn modelId="{BB71538F-2FAE-48F9-BF17-90F2C7CC8390}" type="presParOf" srcId="{33343285-D909-46E0-A4FF-9E22E3731763}" destId="{94D1D146-1554-476E-973F-CDFC7EC0D464}" srcOrd="0" destOrd="0" presId="urn:microsoft.com/office/officeart/2005/8/layout/process1"/>
    <dgm:cxn modelId="{6A964A0D-4541-44C8-81D0-79C436A4D704}" type="presParOf" srcId="{33343285-D909-46E0-A4FF-9E22E3731763}" destId="{20F41702-DAE5-4764-AEF9-EC229D7DA69A}" srcOrd="1" destOrd="0" presId="urn:microsoft.com/office/officeart/2005/8/layout/process1"/>
    <dgm:cxn modelId="{02AD40B9-126B-48DF-957C-DCC1378C1A94}" type="presParOf" srcId="{20F41702-DAE5-4764-AEF9-EC229D7DA69A}" destId="{BFB5DE85-E5CE-4D7B-AAF0-22F5DFA7DAB5}" srcOrd="0" destOrd="0" presId="urn:microsoft.com/office/officeart/2005/8/layout/process1"/>
    <dgm:cxn modelId="{E99519A0-1069-4530-8248-E920017100C9}" type="presParOf" srcId="{33343285-D909-46E0-A4FF-9E22E3731763}" destId="{E1B8487C-DC0E-4DA0-8A70-E151EA4ECE92}" srcOrd="2" destOrd="0" presId="urn:microsoft.com/office/officeart/2005/8/layout/process1"/>
    <dgm:cxn modelId="{D52788F9-8D42-43C1-9E9A-4B777922C079}" type="presParOf" srcId="{33343285-D909-46E0-A4FF-9E22E3731763}" destId="{C62026F0-0BD8-492A-A315-877DE8A6D9C2}" srcOrd="3" destOrd="0" presId="urn:microsoft.com/office/officeart/2005/8/layout/process1"/>
    <dgm:cxn modelId="{8AF167FB-FEB4-49F4-81D6-5A3DEB2FF952}" type="presParOf" srcId="{C62026F0-0BD8-492A-A315-877DE8A6D9C2}" destId="{1BE94E81-9BEA-4536-88F4-8762AA2AD5FB}" srcOrd="0" destOrd="0" presId="urn:microsoft.com/office/officeart/2005/8/layout/process1"/>
    <dgm:cxn modelId="{08629FEF-3BF9-4C0D-95DF-AFFB68D81BCE}" type="presParOf" srcId="{33343285-D909-46E0-A4FF-9E22E3731763}" destId="{2EDD1844-AD3E-4630-AA86-F4736E356A2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8BB5FA-10D8-40BF-B6F4-CEDD4B7FE0D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tr-TR"/>
        </a:p>
      </dgm:t>
    </dgm:pt>
    <dgm:pt modelId="{F1815A92-E40E-47BE-8BA0-5854AFF34F07}">
      <dgm:prSet/>
      <dgm:spPr/>
      <dgm:t>
        <a:bodyPr/>
        <a:lstStyle/>
        <a:p>
          <a:pPr rtl="0"/>
          <a:r>
            <a:rPr lang="en-GB" b="0" i="0" baseline="0" dirty="0" smtClean="0"/>
            <a:t>Login to Mobility Tool+</a:t>
          </a:r>
          <a:r>
            <a:rPr lang="tr-TR" b="0" i="0" baseline="0" dirty="0" smtClean="0"/>
            <a:t>                  O</a:t>
          </a:r>
          <a:r>
            <a:rPr lang="en-GB" b="0" i="0" baseline="0" dirty="0" smtClean="0"/>
            <a:t>pen your project details</a:t>
          </a:r>
          <a:endParaRPr lang="tr-TR"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C7D6CBC1-CB03-4607-8E4B-472CD9466310}">
      <dgm:prSet/>
      <dgm:spPr/>
      <dgm:t>
        <a:bodyPr/>
        <a:lstStyle/>
        <a:p>
          <a:pPr rtl="0"/>
          <a:r>
            <a:rPr lang="en-GB" b="0" i="0" baseline="0" dirty="0" smtClean="0"/>
            <a:t>Click «</a:t>
          </a:r>
          <a:r>
            <a:rPr lang="tr-TR" b="0" i="0" baseline="0" dirty="0" err="1" smtClean="0"/>
            <a:t>Mobilities</a:t>
          </a:r>
          <a:r>
            <a:rPr lang="tr-TR" b="0" i="0" baseline="0" dirty="0" smtClean="0"/>
            <a:t>» </a:t>
          </a:r>
          <a:r>
            <a:rPr lang="en-GB" b="0" i="0" baseline="0" dirty="0" smtClean="0"/>
            <a:t>from the top menu</a:t>
          </a:r>
          <a:endParaRPr lang="tr-TR" dirty="0"/>
        </a:p>
      </dgm:t>
    </dgm:pt>
    <dgm:pt modelId="{458BA1D2-FF88-4CE4-B9D0-77D05018CAB9}" type="parTrans" cxnId="{EDEF3811-F434-435B-9E3A-BB613271AD6A}">
      <dgm:prSet/>
      <dgm:spPr/>
      <dgm:t>
        <a:bodyPr/>
        <a:lstStyle/>
        <a:p>
          <a:endParaRPr lang="tr-TR"/>
        </a:p>
      </dgm:t>
    </dgm:pt>
    <dgm:pt modelId="{10496327-ACFD-49B8-8D48-172B7FAE0152}" type="sibTrans" cxnId="{EDEF3811-F434-435B-9E3A-BB613271AD6A}">
      <dgm:prSet/>
      <dgm:spPr/>
      <dgm:t>
        <a:bodyPr/>
        <a:lstStyle/>
        <a:p>
          <a:endParaRPr lang="tr-TR"/>
        </a:p>
      </dgm:t>
    </dgm:pt>
    <dgm:pt modelId="{F50013A4-67CC-4D3D-A0EA-7F7F9E62D39C}">
      <dgm:prSet/>
      <dgm:spPr/>
      <dgm:t>
        <a:bodyPr/>
        <a:lstStyle/>
        <a:p>
          <a:pPr rtl="0"/>
          <a:r>
            <a:rPr lang="en-GB" dirty="0" smtClean="0"/>
            <a:t>Select "List </a:t>
          </a:r>
          <a:r>
            <a:rPr lang="en-GB" dirty="0" err="1" smtClean="0"/>
            <a:t>Mobilities</a:t>
          </a:r>
          <a:r>
            <a:rPr lang="en-GB" dirty="0" smtClean="0"/>
            <a:t>" from the contextual menu.</a:t>
          </a:r>
          <a:endParaRPr lang="tr-TR" dirty="0"/>
        </a:p>
      </dgm:t>
    </dgm:pt>
    <dgm:pt modelId="{1373B041-A3C9-49D9-BFE7-4D81997AA047}" type="parTrans" cxnId="{2C7503EA-2E3A-4656-B41C-537912B8DDE9}">
      <dgm:prSet/>
      <dgm:spPr/>
      <dgm:t>
        <a:bodyPr/>
        <a:lstStyle/>
        <a:p>
          <a:endParaRPr lang="tr-TR"/>
        </a:p>
      </dgm:t>
    </dgm:pt>
    <dgm:pt modelId="{FEFA3184-89A6-4416-A455-2315593AE68C}" type="sibTrans" cxnId="{2C7503EA-2E3A-4656-B41C-537912B8DDE9}">
      <dgm:prSet/>
      <dgm:spPr/>
      <dgm:t>
        <a:bodyPr/>
        <a:lstStyle/>
        <a:p>
          <a:endParaRPr lang="tr-TR"/>
        </a:p>
      </dgm:t>
    </dgm:pt>
    <dgm:pt modelId="{C55ADC2F-586D-442C-A6CF-337C63D17C30}">
      <dgm:prSet/>
      <dgm:spPr/>
      <dgm:t>
        <a:bodyPr/>
        <a:lstStyle/>
        <a:p>
          <a:pPr rtl="0"/>
          <a:r>
            <a:rPr lang="en-GB" dirty="0" smtClean="0"/>
            <a:t>Click the </a:t>
          </a:r>
          <a:r>
            <a:rPr lang="tr-TR" dirty="0" smtClean="0"/>
            <a:t> +</a:t>
          </a:r>
          <a:r>
            <a:rPr lang="en-GB" dirty="0" smtClean="0"/>
            <a:t> button to add new entry</a:t>
          </a:r>
          <a:endParaRPr lang="tr-TR" dirty="0"/>
        </a:p>
      </dgm:t>
    </dgm:pt>
    <dgm:pt modelId="{6EF3B473-0EAE-49AD-A076-0403B5F17921}" type="parTrans" cxnId="{77F77A78-68A5-4AD1-AFB0-E36303BF5C79}">
      <dgm:prSet/>
      <dgm:spPr/>
      <dgm:t>
        <a:bodyPr/>
        <a:lstStyle/>
        <a:p>
          <a:endParaRPr lang="tr-TR"/>
        </a:p>
      </dgm:t>
    </dgm:pt>
    <dgm:pt modelId="{6C325825-26E1-4BD6-B57B-D1BBD941123A}" type="sibTrans" cxnId="{77F77A78-68A5-4AD1-AFB0-E36303BF5C79}">
      <dgm:prSet/>
      <dgm:spPr/>
      <dgm:t>
        <a:bodyPr/>
        <a:lstStyle/>
        <a:p>
          <a:endParaRPr lang="tr-TR"/>
        </a:p>
      </dgm:t>
    </dgm:pt>
    <dgm:pt modelId="{33343285-D909-46E0-A4FF-9E22E3731763}" type="pres">
      <dgm:prSet presAssocID="{B18BB5FA-10D8-40BF-B6F4-CEDD4B7FE0DE}" presName="Name0" presStyleCnt="0">
        <dgm:presLayoutVars>
          <dgm:dir/>
          <dgm:resizeHandles val="exact"/>
        </dgm:presLayoutVars>
      </dgm:prSet>
      <dgm:spPr/>
      <dgm:t>
        <a:bodyPr/>
        <a:lstStyle/>
        <a:p>
          <a:endParaRPr lang="tr-TR"/>
        </a:p>
      </dgm:t>
    </dgm:pt>
    <dgm:pt modelId="{94D1D146-1554-476E-973F-CDFC7EC0D464}" type="pres">
      <dgm:prSet presAssocID="{F1815A92-E40E-47BE-8BA0-5854AFF34F07}" presName="node" presStyleLbl="node1" presStyleIdx="0" presStyleCnt="4">
        <dgm:presLayoutVars>
          <dgm:bulletEnabled val="1"/>
        </dgm:presLayoutVars>
      </dgm:prSet>
      <dgm:spPr/>
      <dgm:t>
        <a:bodyPr/>
        <a:lstStyle/>
        <a:p>
          <a:endParaRPr lang="tr-TR"/>
        </a:p>
      </dgm:t>
    </dgm:pt>
    <dgm:pt modelId="{20F41702-DAE5-4764-AEF9-EC229D7DA69A}" type="pres">
      <dgm:prSet presAssocID="{3F8E6A40-431C-4E31-B606-F598B28EF113}" presName="sibTrans" presStyleLbl="sibTrans2D1" presStyleIdx="0" presStyleCnt="3"/>
      <dgm:spPr/>
      <dgm:t>
        <a:bodyPr/>
        <a:lstStyle/>
        <a:p>
          <a:endParaRPr lang="tr-TR"/>
        </a:p>
      </dgm:t>
    </dgm:pt>
    <dgm:pt modelId="{BFB5DE85-E5CE-4D7B-AAF0-22F5DFA7DAB5}" type="pres">
      <dgm:prSet presAssocID="{3F8E6A40-431C-4E31-B606-F598B28EF113}" presName="connectorText" presStyleLbl="sibTrans2D1" presStyleIdx="0" presStyleCnt="3"/>
      <dgm:spPr/>
      <dgm:t>
        <a:bodyPr/>
        <a:lstStyle/>
        <a:p>
          <a:endParaRPr lang="tr-TR"/>
        </a:p>
      </dgm:t>
    </dgm:pt>
    <dgm:pt modelId="{E1B8487C-DC0E-4DA0-8A70-E151EA4ECE92}" type="pres">
      <dgm:prSet presAssocID="{C7D6CBC1-CB03-4607-8E4B-472CD9466310}" presName="node" presStyleLbl="node1" presStyleIdx="1" presStyleCnt="4" custLinFactNeighborX="-3933" custLinFactNeighborY="1097">
        <dgm:presLayoutVars>
          <dgm:bulletEnabled val="1"/>
        </dgm:presLayoutVars>
      </dgm:prSet>
      <dgm:spPr/>
      <dgm:t>
        <a:bodyPr/>
        <a:lstStyle/>
        <a:p>
          <a:endParaRPr lang="tr-TR"/>
        </a:p>
      </dgm:t>
    </dgm:pt>
    <dgm:pt modelId="{C62026F0-0BD8-492A-A315-877DE8A6D9C2}" type="pres">
      <dgm:prSet presAssocID="{10496327-ACFD-49B8-8D48-172B7FAE0152}" presName="sibTrans" presStyleLbl="sibTrans2D1" presStyleIdx="1" presStyleCnt="3"/>
      <dgm:spPr/>
      <dgm:t>
        <a:bodyPr/>
        <a:lstStyle/>
        <a:p>
          <a:endParaRPr lang="tr-TR"/>
        </a:p>
      </dgm:t>
    </dgm:pt>
    <dgm:pt modelId="{1BE94E81-9BEA-4536-88F4-8762AA2AD5FB}" type="pres">
      <dgm:prSet presAssocID="{10496327-ACFD-49B8-8D48-172B7FAE0152}" presName="connectorText" presStyleLbl="sibTrans2D1" presStyleIdx="1" presStyleCnt="3"/>
      <dgm:spPr/>
      <dgm:t>
        <a:bodyPr/>
        <a:lstStyle/>
        <a:p>
          <a:endParaRPr lang="tr-TR"/>
        </a:p>
      </dgm:t>
    </dgm:pt>
    <dgm:pt modelId="{2EDD1844-AD3E-4630-AA86-F4736E356A24}" type="pres">
      <dgm:prSet presAssocID="{F50013A4-67CC-4D3D-A0EA-7F7F9E62D39C}" presName="node" presStyleLbl="node1" presStyleIdx="2" presStyleCnt="4">
        <dgm:presLayoutVars>
          <dgm:bulletEnabled val="1"/>
        </dgm:presLayoutVars>
      </dgm:prSet>
      <dgm:spPr/>
      <dgm:t>
        <a:bodyPr/>
        <a:lstStyle/>
        <a:p>
          <a:endParaRPr lang="tr-TR"/>
        </a:p>
      </dgm:t>
    </dgm:pt>
    <dgm:pt modelId="{6BAAE736-8A9F-4A79-8F0E-BD23543770E7}" type="pres">
      <dgm:prSet presAssocID="{FEFA3184-89A6-4416-A455-2315593AE68C}" presName="sibTrans" presStyleLbl="sibTrans2D1" presStyleIdx="2" presStyleCnt="3"/>
      <dgm:spPr/>
      <dgm:t>
        <a:bodyPr/>
        <a:lstStyle/>
        <a:p>
          <a:endParaRPr lang="tr-TR"/>
        </a:p>
      </dgm:t>
    </dgm:pt>
    <dgm:pt modelId="{0FF39CD1-8E34-4EFF-AA65-0686F4FC4DDD}" type="pres">
      <dgm:prSet presAssocID="{FEFA3184-89A6-4416-A455-2315593AE68C}" presName="connectorText" presStyleLbl="sibTrans2D1" presStyleIdx="2" presStyleCnt="3"/>
      <dgm:spPr/>
      <dgm:t>
        <a:bodyPr/>
        <a:lstStyle/>
        <a:p>
          <a:endParaRPr lang="tr-TR"/>
        </a:p>
      </dgm:t>
    </dgm:pt>
    <dgm:pt modelId="{214B7257-B749-4ADA-81B5-34AB892DBF3F}" type="pres">
      <dgm:prSet presAssocID="{C55ADC2F-586D-442C-A6CF-337C63D17C30}" presName="node" presStyleLbl="node1" presStyleIdx="3" presStyleCnt="4">
        <dgm:presLayoutVars>
          <dgm:bulletEnabled val="1"/>
        </dgm:presLayoutVars>
      </dgm:prSet>
      <dgm:spPr/>
      <dgm:t>
        <a:bodyPr/>
        <a:lstStyle/>
        <a:p>
          <a:endParaRPr lang="tr-TR"/>
        </a:p>
      </dgm:t>
    </dgm:pt>
  </dgm:ptLst>
  <dgm:cxnLst>
    <dgm:cxn modelId="{2C7503EA-2E3A-4656-B41C-537912B8DDE9}" srcId="{B18BB5FA-10D8-40BF-B6F4-CEDD4B7FE0DE}" destId="{F50013A4-67CC-4D3D-A0EA-7F7F9E62D39C}" srcOrd="2" destOrd="0" parTransId="{1373B041-A3C9-49D9-BFE7-4D81997AA047}" sibTransId="{FEFA3184-89A6-4416-A455-2315593AE68C}"/>
    <dgm:cxn modelId="{021177E6-ADCB-48C6-A283-B4D10150055D}" type="presOf" srcId="{F50013A4-67CC-4D3D-A0EA-7F7F9E62D39C}" destId="{2EDD1844-AD3E-4630-AA86-F4736E356A24}" srcOrd="0" destOrd="0" presId="urn:microsoft.com/office/officeart/2005/8/layout/process1"/>
    <dgm:cxn modelId="{1A1AE533-9296-427D-9CC8-E155080B2A4C}" type="presOf" srcId="{FEFA3184-89A6-4416-A455-2315593AE68C}" destId="{0FF39CD1-8E34-4EFF-AA65-0686F4FC4DDD}" srcOrd="1" destOrd="0" presId="urn:microsoft.com/office/officeart/2005/8/layout/process1"/>
    <dgm:cxn modelId="{C549A216-CAED-4EBF-A9EA-398715DEE868}" type="presOf" srcId="{10496327-ACFD-49B8-8D48-172B7FAE0152}" destId="{1BE94E81-9BEA-4536-88F4-8762AA2AD5FB}" srcOrd="1" destOrd="0" presId="urn:microsoft.com/office/officeart/2005/8/layout/process1"/>
    <dgm:cxn modelId="{422632BC-BE70-4EF7-968F-BDD6FA1A5107}" type="presOf" srcId="{FEFA3184-89A6-4416-A455-2315593AE68C}" destId="{6BAAE736-8A9F-4A79-8F0E-BD23543770E7}" srcOrd="0" destOrd="0" presId="urn:microsoft.com/office/officeart/2005/8/layout/process1"/>
    <dgm:cxn modelId="{18C7797C-B807-4172-A17E-D0FD50E026AA}" type="presOf" srcId="{C7D6CBC1-CB03-4607-8E4B-472CD9466310}" destId="{E1B8487C-DC0E-4DA0-8A70-E151EA4ECE92}" srcOrd="0" destOrd="0" presId="urn:microsoft.com/office/officeart/2005/8/layout/process1"/>
    <dgm:cxn modelId="{FCE1F8FB-6B8C-43AB-ADE3-E6B53F58EE23}" type="presOf" srcId="{3F8E6A40-431C-4E31-B606-F598B28EF113}" destId="{BFB5DE85-E5CE-4D7B-AAF0-22F5DFA7DAB5}" srcOrd="1" destOrd="0" presId="urn:microsoft.com/office/officeart/2005/8/layout/process1"/>
    <dgm:cxn modelId="{C9B193BF-0B05-4B7A-89E1-F9DEF4E40F2E}" srcId="{B18BB5FA-10D8-40BF-B6F4-CEDD4B7FE0DE}" destId="{F1815A92-E40E-47BE-8BA0-5854AFF34F07}" srcOrd="0" destOrd="0" parTransId="{BE92F253-3068-4E9F-8241-AB1CF6BAD17B}" sibTransId="{3F8E6A40-431C-4E31-B606-F598B28EF113}"/>
    <dgm:cxn modelId="{E6D77E0F-E7A7-4E47-8409-D5646EB2A6AD}" type="presOf" srcId="{B18BB5FA-10D8-40BF-B6F4-CEDD4B7FE0DE}" destId="{33343285-D909-46E0-A4FF-9E22E3731763}" srcOrd="0" destOrd="0" presId="urn:microsoft.com/office/officeart/2005/8/layout/process1"/>
    <dgm:cxn modelId="{74F871EF-B7F6-419B-9A78-5524F1C4BD2E}" type="presOf" srcId="{F1815A92-E40E-47BE-8BA0-5854AFF34F07}" destId="{94D1D146-1554-476E-973F-CDFC7EC0D464}" srcOrd="0" destOrd="0" presId="urn:microsoft.com/office/officeart/2005/8/layout/process1"/>
    <dgm:cxn modelId="{A33BB1D3-4FDB-4927-AF7C-15F1E9FE4032}" type="presOf" srcId="{3F8E6A40-431C-4E31-B606-F598B28EF113}" destId="{20F41702-DAE5-4764-AEF9-EC229D7DA69A}" srcOrd="0" destOrd="0" presId="urn:microsoft.com/office/officeart/2005/8/layout/process1"/>
    <dgm:cxn modelId="{2F935149-A1EF-4AA9-A739-91350A2DB96E}" type="presOf" srcId="{10496327-ACFD-49B8-8D48-172B7FAE0152}" destId="{C62026F0-0BD8-492A-A315-877DE8A6D9C2}" srcOrd="0" destOrd="0" presId="urn:microsoft.com/office/officeart/2005/8/layout/process1"/>
    <dgm:cxn modelId="{EDEF3811-F434-435B-9E3A-BB613271AD6A}" srcId="{B18BB5FA-10D8-40BF-B6F4-CEDD4B7FE0DE}" destId="{C7D6CBC1-CB03-4607-8E4B-472CD9466310}" srcOrd="1" destOrd="0" parTransId="{458BA1D2-FF88-4CE4-B9D0-77D05018CAB9}" sibTransId="{10496327-ACFD-49B8-8D48-172B7FAE0152}"/>
    <dgm:cxn modelId="{77F77A78-68A5-4AD1-AFB0-E36303BF5C79}" srcId="{B18BB5FA-10D8-40BF-B6F4-CEDD4B7FE0DE}" destId="{C55ADC2F-586D-442C-A6CF-337C63D17C30}" srcOrd="3" destOrd="0" parTransId="{6EF3B473-0EAE-49AD-A076-0403B5F17921}" sibTransId="{6C325825-26E1-4BD6-B57B-D1BBD941123A}"/>
    <dgm:cxn modelId="{3A2F4BD2-7412-4114-8171-D5AFEC7D27F7}" type="presOf" srcId="{C55ADC2F-586D-442C-A6CF-337C63D17C30}" destId="{214B7257-B749-4ADA-81B5-34AB892DBF3F}" srcOrd="0" destOrd="0" presId="urn:microsoft.com/office/officeart/2005/8/layout/process1"/>
    <dgm:cxn modelId="{469A4752-AE6F-43F1-B9FD-32F3B80CD793}" type="presParOf" srcId="{33343285-D909-46E0-A4FF-9E22E3731763}" destId="{94D1D146-1554-476E-973F-CDFC7EC0D464}" srcOrd="0" destOrd="0" presId="urn:microsoft.com/office/officeart/2005/8/layout/process1"/>
    <dgm:cxn modelId="{237D93B3-CB26-4B46-9187-7A1F4617D84D}" type="presParOf" srcId="{33343285-D909-46E0-A4FF-9E22E3731763}" destId="{20F41702-DAE5-4764-AEF9-EC229D7DA69A}" srcOrd="1" destOrd="0" presId="urn:microsoft.com/office/officeart/2005/8/layout/process1"/>
    <dgm:cxn modelId="{E9DED9A7-12F7-4775-9604-3457B46ADDDD}" type="presParOf" srcId="{20F41702-DAE5-4764-AEF9-EC229D7DA69A}" destId="{BFB5DE85-E5CE-4D7B-AAF0-22F5DFA7DAB5}" srcOrd="0" destOrd="0" presId="urn:microsoft.com/office/officeart/2005/8/layout/process1"/>
    <dgm:cxn modelId="{0B326707-7E07-459C-B4BF-0E34B3F5DA29}" type="presParOf" srcId="{33343285-D909-46E0-A4FF-9E22E3731763}" destId="{E1B8487C-DC0E-4DA0-8A70-E151EA4ECE92}" srcOrd="2" destOrd="0" presId="urn:microsoft.com/office/officeart/2005/8/layout/process1"/>
    <dgm:cxn modelId="{6379FED2-177B-48E3-9F5D-7291D8C95348}" type="presParOf" srcId="{33343285-D909-46E0-A4FF-9E22E3731763}" destId="{C62026F0-0BD8-492A-A315-877DE8A6D9C2}" srcOrd="3" destOrd="0" presId="urn:microsoft.com/office/officeart/2005/8/layout/process1"/>
    <dgm:cxn modelId="{3495924D-8156-45CC-B080-F2B3B44D42EF}" type="presParOf" srcId="{C62026F0-0BD8-492A-A315-877DE8A6D9C2}" destId="{1BE94E81-9BEA-4536-88F4-8762AA2AD5FB}" srcOrd="0" destOrd="0" presId="urn:microsoft.com/office/officeart/2005/8/layout/process1"/>
    <dgm:cxn modelId="{678F488D-9D6A-4818-BB58-1B4E20BF7650}" type="presParOf" srcId="{33343285-D909-46E0-A4FF-9E22E3731763}" destId="{2EDD1844-AD3E-4630-AA86-F4736E356A24}" srcOrd="4" destOrd="0" presId="urn:microsoft.com/office/officeart/2005/8/layout/process1"/>
    <dgm:cxn modelId="{A8B17B03-B40D-4CAB-A1C0-B0AE9DA049B7}" type="presParOf" srcId="{33343285-D909-46E0-A4FF-9E22E3731763}" destId="{6BAAE736-8A9F-4A79-8F0E-BD23543770E7}" srcOrd="5" destOrd="0" presId="urn:microsoft.com/office/officeart/2005/8/layout/process1"/>
    <dgm:cxn modelId="{61806808-9DB9-4FD3-A3DF-15B70513AEE6}" type="presParOf" srcId="{6BAAE736-8A9F-4A79-8F0E-BD23543770E7}" destId="{0FF39CD1-8E34-4EFF-AA65-0686F4FC4DDD}" srcOrd="0" destOrd="0" presId="urn:microsoft.com/office/officeart/2005/8/layout/process1"/>
    <dgm:cxn modelId="{AB468927-76D6-4F1B-9ADD-7237683D8F54}" type="presParOf" srcId="{33343285-D909-46E0-A4FF-9E22E3731763}" destId="{214B7257-B749-4ADA-81B5-34AB892DBF3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8BB5FA-10D8-40BF-B6F4-CEDD4B7FE0D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tr-TR"/>
        </a:p>
      </dgm:t>
    </dgm:pt>
    <dgm:pt modelId="{F1815A92-E40E-47BE-8BA0-5854AFF34F07}">
      <dgm:prSet/>
      <dgm:spPr/>
      <dgm:t>
        <a:bodyPr/>
        <a:lstStyle/>
        <a:p>
          <a:pPr rtl="0"/>
          <a:r>
            <a:rPr lang="en-GB" b="0" i="0" baseline="0" dirty="0" smtClean="0"/>
            <a:t>Login to Mobility Tool+</a:t>
          </a:r>
          <a:r>
            <a:rPr lang="tr-TR" b="0" i="0" baseline="0" dirty="0" smtClean="0"/>
            <a:t>               O</a:t>
          </a:r>
          <a:r>
            <a:rPr lang="en-GB" b="0" i="0" baseline="0" dirty="0" smtClean="0"/>
            <a:t>pen your project details</a:t>
          </a:r>
          <a:endParaRPr lang="tr-TR"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C7D6CBC1-CB03-4607-8E4B-472CD9466310}">
      <dgm:prSet/>
      <dgm:spPr/>
      <dgm:t>
        <a:bodyPr/>
        <a:lstStyle/>
        <a:p>
          <a:pPr rtl="0"/>
          <a:r>
            <a:rPr lang="en-GB" dirty="0" smtClean="0"/>
            <a:t>Click "</a:t>
          </a:r>
          <a:r>
            <a:rPr lang="en-GB" dirty="0" err="1" smtClean="0"/>
            <a:t>Mobilities</a:t>
          </a:r>
          <a:r>
            <a:rPr lang="en-GB" dirty="0" smtClean="0"/>
            <a:t>" from the top menu. " </a:t>
          </a:r>
          <a:endParaRPr lang="tr-TR" dirty="0"/>
        </a:p>
      </dgm:t>
    </dgm:pt>
    <dgm:pt modelId="{458BA1D2-FF88-4CE4-B9D0-77D05018CAB9}" type="parTrans" cxnId="{EDEF3811-F434-435B-9E3A-BB613271AD6A}">
      <dgm:prSet/>
      <dgm:spPr/>
      <dgm:t>
        <a:bodyPr/>
        <a:lstStyle/>
        <a:p>
          <a:endParaRPr lang="tr-TR"/>
        </a:p>
      </dgm:t>
    </dgm:pt>
    <dgm:pt modelId="{10496327-ACFD-49B8-8D48-172B7FAE0152}" type="sibTrans" cxnId="{EDEF3811-F434-435B-9E3A-BB613271AD6A}">
      <dgm:prSet/>
      <dgm:spPr/>
      <dgm:t>
        <a:bodyPr/>
        <a:lstStyle/>
        <a:p>
          <a:endParaRPr lang="tr-TR"/>
        </a:p>
      </dgm:t>
    </dgm:pt>
    <dgm:pt modelId="{F50013A4-67CC-4D3D-A0EA-7F7F9E62D39C}">
      <dgm:prSet/>
      <dgm:spPr/>
      <dgm:t>
        <a:bodyPr/>
        <a:lstStyle/>
        <a:p>
          <a:pPr rtl="0"/>
          <a:r>
            <a:rPr lang="en-GB" dirty="0" smtClean="0"/>
            <a:t>Select "List </a:t>
          </a:r>
          <a:r>
            <a:rPr lang="en-GB" dirty="0" err="1" smtClean="0"/>
            <a:t>Mobilities</a:t>
          </a:r>
          <a:r>
            <a:rPr lang="en-GB" dirty="0" smtClean="0"/>
            <a:t>" from the contextual menu.</a:t>
          </a:r>
          <a:endParaRPr lang="tr-TR" dirty="0"/>
        </a:p>
      </dgm:t>
    </dgm:pt>
    <dgm:pt modelId="{1373B041-A3C9-49D9-BFE7-4D81997AA047}" type="parTrans" cxnId="{2C7503EA-2E3A-4656-B41C-537912B8DDE9}">
      <dgm:prSet/>
      <dgm:spPr/>
      <dgm:t>
        <a:bodyPr/>
        <a:lstStyle/>
        <a:p>
          <a:endParaRPr lang="tr-TR"/>
        </a:p>
      </dgm:t>
    </dgm:pt>
    <dgm:pt modelId="{FEFA3184-89A6-4416-A455-2315593AE68C}" type="sibTrans" cxnId="{2C7503EA-2E3A-4656-B41C-537912B8DDE9}">
      <dgm:prSet/>
      <dgm:spPr/>
      <dgm:t>
        <a:bodyPr/>
        <a:lstStyle/>
        <a:p>
          <a:endParaRPr lang="tr-TR"/>
        </a:p>
      </dgm:t>
    </dgm:pt>
    <dgm:pt modelId="{07406258-9E7E-44C5-9246-8909B6D59CDB}">
      <dgm:prSet/>
      <dgm:spPr/>
      <dgm:t>
        <a:bodyPr/>
        <a:lstStyle/>
        <a:p>
          <a:pPr rtl="0"/>
          <a:r>
            <a:rPr lang="en-GB" dirty="0" smtClean="0"/>
            <a:t>Click on the pencil icon next to the mobility you need to edit.</a:t>
          </a:r>
          <a:endParaRPr lang="tr-TR" dirty="0"/>
        </a:p>
      </dgm:t>
    </dgm:pt>
    <dgm:pt modelId="{900025CD-31B4-41AF-92D7-60DD6B5F7EFC}" type="parTrans" cxnId="{15542F81-1EE3-4EC0-93E7-BD77E9593B8C}">
      <dgm:prSet/>
      <dgm:spPr/>
      <dgm:t>
        <a:bodyPr/>
        <a:lstStyle/>
        <a:p>
          <a:endParaRPr lang="tr-TR"/>
        </a:p>
      </dgm:t>
    </dgm:pt>
    <dgm:pt modelId="{86019212-83A5-4F44-A961-32FA389C6A4C}" type="sibTrans" cxnId="{15542F81-1EE3-4EC0-93E7-BD77E9593B8C}">
      <dgm:prSet/>
      <dgm:spPr/>
      <dgm:t>
        <a:bodyPr/>
        <a:lstStyle/>
        <a:p>
          <a:endParaRPr lang="tr-TR"/>
        </a:p>
      </dgm:t>
    </dgm:pt>
    <dgm:pt modelId="{338A925C-1412-4206-A906-CF1A0A9268E9}">
      <dgm:prSet/>
      <dgm:spPr/>
      <dgm:t>
        <a:bodyPr/>
        <a:lstStyle/>
        <a:p>
          <a:pPr rtl="0"/>
          <a:r>
            <a:rPr lang="en-GB" dirty="0" smtClean="0"/>
            <a:t>A page with the details of the mobility will open. </a:t>
          </a:r>
          <a:endParaRPr lang="tr-TR" dirty="0"/>
        </a:p>
      </dgm:t>
    </dgm:pt>
    <dgm:pt modelId="{AC5E0338-198A-48EA-B9F2-A8C24B30F4D8}" type="parTrans" cxnId="{23D23629-DBB1-4A50-9CD1-608F0AB61C93}">
      <dgm:prSet/>
      <dgm:spPr/>
      <dgm:t>
        <a:bodyPr/>
        <a:lstStyle/>
        <a:p>
          <a:endParaRPr lang="tr-TR"/>
        </a:p>
      </dgm:t>
    </dgm:pt>
    <dgm:pt modelId="{959CE999-70F7-468E-9148-5071B6A0B804}" type="sibTrans" cxnId="{23D23629-DBB1-4A50-9CD1-608F0AB61C93}">
      <dgm:prSet/>
      <dgm:spPr/>
      <dgm:t>
        <a:bodyPr/>
        <a:lstStyle/>
        <a:p>
          <a:endParaRPr lang="tr-TR"/>
        </a:p>
      </dgm:t>
    </dgm:pt>
    <dgm:pt modelId="{27A2F0BE-DEF5-4F0A-8D72-4DF14C7B92C5}">
      <dgm:prSet/>
      <dgm:spPr/>
      <dgm:t>
        <a:bodyPr/>
        <a:lstStyle/>
        <a:p>
          <a:pPr rtl="0"/>
          <a:r>
            <a:rPr lang="en-GB" smtClean="0"/>
            <a:t>To edit, click the pencil icon again.</a:t>
          </a:r>
          <a:endParaRPr lang="tr-TR" dirty="0"/>
        </a:p>
      </dgm:t>
    </dgm:pt>
    <dgm:pt modelId="{D6FFDF4D-9001-450B-B734-280BC97973CE}" type="parTrans" cxnId="{1278C360-B314-42D2-A661-BCC3FC260E42}">
      <dgm:prSet/>
      <dgm:spPr/>
      <dgm:t>
        <a:bodyPr/>
        <a:lstStyle/>
        <a:p>
          <a:endParaRPr lang="tr-TR"/>
        </a:p>
      </dgm:t>
    </dgm:pt>
    <dgm:pt modelId="{8000C54C-1B87-4093-B54B-6F8D60A26A3F}" type="sibTrans" cxnId="{1278C360-B314-42D2-A661-BCC3FC260E42}">
      <dgm:prSet/>
      <dgm:spPr/>
      <dgm:t>
        <a:bodyPr/>
        <a:lstStyle/>
        <a:p>
          <a:endParaRPr lang="tr-TR"/>
        </a:p>
      </dgm:t>
    </dgm:pt>
    <dgm:pt modelId="{33343285-D909-46E0-A4FF-9E22E3731763}" type="pres">
      <dgm:prSet presAssocID="{B18BB5FA-10D8-40BF-B6F4-CEDD4B7FE0DE}" presName="Name0" presStyleCnt="0">
        <dgm:presLayoutVars>
          <dgm:dir/>
          <dgm:resizeHandles val="exact"/>
        </dgm:presLayoutVars>
      </dgm:prSet>
      <dgm:spPr/>
      <dgm:t>
        <a:bodyPr/>
        <a:lstStyle/>
        <a:p>
          <a:endParaRPr lang="tr-TR"/>
        </a:p>
      </dgm:t>
    </dgm:pt>
    <dgm:pt modelId="{94D1D146-1554-476E-973F-CDFC7EC0D464}" type="pres">
      <dgm:prSet presAssocID="{F1815A92-E40E-47BE-8BA0-5854AFF34F07}" presName="node" presStyleLbl="node1" presStyleIdx="0" presStyleCnt="6">
        <dgm:presLayoutVars>
          <dgm:bulletEnabled val="1"/>
        </dgm:presLayoutVars>
      </dgm:prSet>
      <dgm:spPr/>
      <dgm:t>
        <a:bodyPr/>
        <a:lstStyle/>
        <a:p>
          <a:endParaRPr lang="tr-TR"/>
        </a:p>
      </dgm:t>
    </dgm:pt>
    <dgm:pt modelId="{20F41702-DAE5-4764-AEF9-EC229D7DA69A}" type="pres">
      <dgm:prSet presAssocID="{3F8E6A40-431C-4E31-B606-F598B28EF113}" presName="sibTrans" presStyleLbl="sibTrans2D1" presStyleIdx="0" presStyleCnt="5"/>
      <dgm:spPr/>
      <dgm:t>
        <a:bodyPr/>
        <a:lstStyle/>
        <a:p>
          <a:endParaRPr lang="tr-TR"/>
        </a:p>
      </dgm:t>
    </dgm:pt>
    <dgm:pt modelId="{BFB5DE85-E5CE-4D7B-AAF0-22F5DFA7DAB5}" type="pres">
      <dgm:prSet presAssocID="{3F8E6A40-431C-4E31-B606-F598B28EF113}" presName="connectorText" presStyleLbl="sibTrans2D1" presStyleIdx="0" presStyleCnt="5"/>
      <dgm:spPr/>
      <dgm:t>
        <a:bodyPr/>
        <a:lstStyle/>
        <a:p>
          <a:endParaRPr lang="tr-TR"/>
        </a:p>
      </dgm:t>
    </dgm:pt>
    <dgm:pt modelId="{E1B8487C-DC0E-4DA0-8A70-E151EA4ECE92}" type="pres">
      <dgm:prSet presAssocID="{C7D6CBC1-CB03-4607-8E4B-472CD9466310}" presName="node" presStyleLbl="node1" presStyleIdx="1" presStyleCnt="6">
        <dgm:presLayoutVars>
          <dgm:bulletEnabled val="1"/>
        </dgm:presLayoutVars>
      </dgm:prSet>
      <dgm:spPr/>
      <dgm:t>
        <a:bodyPr/>
        <a:lstStyle/>
        <a:p>
          <a:endParaRPr lang="tr-TR"/>
        </a:p>
      </dgm:t>
    </dgm:pt>
    <dgm:pt modelId="{C62026F0-0BD8-492A-A315-877DE8A6D9C2}" type="pres">
      <dgm:prSet presAssocID="{10496327-ACFD-49B8-8D48-172B7FAE0152}" presName="sibTrans" presStyleLbl="sibTrans2D1" presStyleIdx="1" presStyleCnt="5"/>
      <dgm:spPr/>
      <dgm:t>
        <a:bodyPr/>
        <a:lstStyle/>
        <a:p>
          <a:endParaRPr lang="tr-TR"/>
        </a:p>
      </dgm:t>
    </dgm:pt>
    <dgm:pt modelId="{1BE94E81-9BEA-4536-88F4-8762AA2AD5FB}" type="pres">
      <dgm:prSet presAssocID="{10496327-ACFD-49B8-8D48-172B7FAE0152}" presName="connectorText" presStyleLbl="sibTrans2D1" presStyleIdx="1" presStyleCnt="5"/>
      <dgm:spPr/>
      <dgm:t>
        <a:bodyPr/>
        <a:lstStyle/>
        <a:p>
          <a:endParaRPr lang="tr-TR"/>
        </a:p>
      </dgm:t>
    </dgm:pt>
    <dgm:pt modelId="{2EDD1844-AD3E-4630-AA86-F4736E356A24}" type="pres">
      <dgm:prSet presAssocID="{F50013A4-67CC-4D3D-A0EA-7F7F9E62D39C}" presName="node" presStyleLbl="node1" presStyleIdx="2" presStyleCnt="6">
        <dgm:presLayoutVars>
          <dgm:bulletEnabled val="1"/>
        </dgm:presLayoutVars>
      </dgm:prSet>
      <dgm:spPr/>
      <dgm:t>
        <a:bodyPr/>
        <a:lstStyle/>
        <a:p>
          <a:endParaRPr lang="tr-TR"/>
        </a:p>
      </dgm:t>
    </dgm:pt>
    <dgm:pt modelId="{6BAAE736-8A9F-4A79-8F0E-BD23543770E7}" type="pres">
      <dgm:prSet presAssocID="{FEFA3184-89A6-4416-A455-2315593AE68C}" presName="sibTrans" presStyleLbl="sibTrans2D1" presStyleIdx="2" presStyleCnt="5"/>
      <dgm:spPr/>
      <dgm:t>
        <a:bodyPr/>
        <a:lstStyle/>
        <a:p>
          <a:endParaRPr lang="tr-TR"/>
        </a:p>
      </dgm:t>
    </dgm:pt>
    <dgm:pt modelId="{0FF39CD1-8E34-4EFF-AA65-0686F4FC4DDD}" type="pres">
      <dgm:prSet presAssocID="{FEFA3184-89A6-4416-A455-2315593AE68C}" presName="connectorText" presStyleLbl="sibTrans2D1" presStyleIdx="2" presStyleCnt="5"/>
      <dgm:spPr/>
      <dgm:t>
        <a:bodyPr/>
        <a:lstStyle/>
        <a:p>
          <a:endParaRPr lang="tr-TR"/>
        </a:p>
      </dgm:t>
    </dgm:pt>
    <dgm:pt modelId="{DEF385BD-3FCB-4C29-B30D-BDAE267811FB}" type="pres">
      <dgm:prSet presAssocID="{07406258-9E7E-44C5-9246-8909B6D59CDB}" presName="node" presStyleLbl="node1" presStyleIdx="3" presStyleCnt="6">
        <dgm:presLayoutVars>
          <dgm:bulletEnabled val="1"/>
        </dgm:presLayoutVars>
      </dgm:prSet>
      <dgm:spPr/>
      <dgm:t>
        <a:bodyPr/>
        <a:lstStyle/>
        <a:p>
          <a:endParaRPr lang="tr-TR"/>
        </a:p>
      </dgm:t>
    </dgm:pt>
    <dgm:pt modelId="{33664018-7FC7-41AA-89F5-30ED02144002}" type="pres">
      <dgm:prSet presAssocID="{86019212-83A5-4F44-A961-32FA389C6A4C}" presName="sibTrans" presStyleLbl="sibTrans2D1" presStyleIdx="3" presStyleCnt="5"/>
      <dgm:spPr/>
      <dgm:t>
        <a:bodyPr/>
        <a:lstStyle/>
        <a:p>
          <a:endParaRPr lang="tr-TR"/>
        </a:p>
      </dgm:t>
    </dgm:pt>
    <dgm:pt modelId="{F0E4CB7B-96AF-44C9-AA80-647C96296EC3}" type="pres">
      <dgm:prSet presAssocID="{86019212-83A5-4F44-A961-32FA389C6A4C}" presName="connectorText" presStyleLbl="sibTrans2D1" presStyleIdx="3" presStyleCnt="5"/>
      <dgm:spPr/>
      <dgm:t>
        <a:bodyPr/>
        <a:lstStyle/>
        <a:p>
          <a:endParaRPr lang="tr-TR"/>
        </a:p>
      </dgm:t>
    </dgm:pt>
    <dgm:pt modelId="{CF740818-456D-4EA4-A02A-26542DA4E7CD}" type="pres">
      <dgm:prSet presAssocID="{338A925C-1412-4206-A906-CF1A0A9268E9}" presName="node" presStyleLbl="node1" presStyleIdx="4" presStyleCnt="6">
        <dgm:presLayoutVars>
          <dgm:bulletEnabled val="1"/>
        </dgm:presLayoutVars>
      </dgm:prSet>
      <dgm:spPr/>
      <dgm:t>
        <a:bodyPr/>
        <a:lstStyle/>
        <a:p>
          <a:endParaRPr lang="tr-TR"/>
        </a:p>
      </dgm:t>
    </dgm:pt>
    <dgm:pt modelId="{15530540-3F13-4B98-AD5E-4BA42B1F012C}" type="pres">
      <dgm:prSet presAssocID="{959CE999-70F7-468E-9148-5071B6A0B804}" presName="sibTrans" presStyleLbl="sibTrans2D1" presStyleIdx="4" presStyleCnt="5"/>
      <dgm:spPr/>
      <dgm:t>
        <a:bodyPr/>
        <a:lstStyle/>
        <a:p>
          <a:endParaRPr lang="tr-TR"/>
        </a:p>
      </dgm:t>
    </dgm:pt>
    <dgm:pt modelId="{FA6AF48C-467D-4367-BEB6-CD9F28522C98}" type="pres">
      <dgm:prSet presAssocID="{959CE999-70F7-468E-9148-5071B6A0B804}" presName="connectorText" presStyleLbl="sibTrans2D1" presStyleIdx="4" presStyleCnt="5"/>
      <dgm:spPr/>
      <dgm:t>
        <a:bodyPr/>
        <a:lstStyle/>
        <a:p>
          <a:endParaRPr lang="tr-TR"/>
        </a:p>
      </dgm:t>
    </dgm:pt>
    <dgm:pt modelId="{FE5260D2-78FB-418A-A342-ABC0283ED244}" type="pres">
      <dgm:prSet presAssocID="{27A2F0BE-DEF5-4F0A-8D72-4DF14C7B92C5}" presName="node" presStyleLbl="node1" presStyleIdx="5" presStyleCnt="6">
        <dgm:presLayoutVars>
          <dgm:bulletEnabled val="1"/>
        </dgm:presLayoutVars>
      </dgm:prSet>
      <dgm:spPr/>
      <dgm:t>
        <a:bodyPr/>
        <a:lstStyle/>
        <a:p>
          <a:endParaRPr lang="tr-TR"/>
        </a:p>
      </dgm:t>
    </dgm:pt>
  </dgm:ptLst>
  <dgm:cxnLst>
    <dgm:cxn modelId="{2C7503EA-2E3A-4656-B41C-537912B8DDE9}" srcId="{B18BB5FA-10D8-40BF-B6F4-CEDD4B7FE0DE}" destId="{F50013A4-67CC-4D3D-A0EA-7F7F9E62D39C}" srcOrd="2" destOrd="0" parTransId="{1373B041-A3C9-49D9-BFE7-4D81997AA047}" sibTransId="{FEFA3184-89A6-4416-A455-2315593AE68C}"/>
    <dgm:cxn modelId="{911DF74E-C8E8-47F5-97AF-79156D0D9B43}" type="presOf" srcId="{338A925C-1412-4206-A906-CF1A0A9268E9}" destId="{CF740818-456D-4EA4-A02A-26542DA4E7CD}" srcOrd="0" destOrd="0" presId="urn:microsoft.com/office/officeart/2005/8/layout/process1"/>
    <dgm:cxn modelId="{BC574B12-385A-4EF8-BC09-C7438DC0C018}" type="presOf" srcId="{86019212-83A5-4F44-A961-32FA389C6A4C}" destId="{33664018-7FC7-41AA-89F5-30ED02144002}" srcOrd="0" destOrd="0" presId="urn:microsoft.com/office/officeart/2005/8/layout/process1"/>
    <dgm:cxn modelId="{40A4396A-CA5B-43DE-B9E7-646FE9499833}" type="presOf" srcId="{07406258-9E7E-44C5-9246-8909B6D59CDB}" destId="{DEF385BD-3FCB-4C29-B30D-BDAE267811FB}" srcOrd="0" destOrd="0" presId="urn:microsoft.com/office/officeart/2005/8/layout/process1"/>
    <dgm:cxn modelId="{54B78783-A3DB-4EC8-BAB0-AF77A1AFD841}" type="presOf" srcId="{B18BB5FA-10D8-40BF-B6F4-CEDD4B7FE0DE}" destId="{33343285-D909-46E0-A4FF-9E22E3731763}" srcOrd="0" destOrd="0" presId="urn:microsoft.com/office/officeart/2005/8/layout/process1"/>
    <dgm:cxn modelId="{419D7F9B-E1E3-4213-ACA6-7B27B3FECBE9}" type="presOf" srcId="{C7D6CBC1-CB03-4607-8E4B-472CD9466310}" destId="{E1B8487C-DC0E-4DA0-8A70-E151EA4ECE92}" srcOrd="0" destOrd="0" presId="urn:microsoft.com/office/officeart/2005/8/layout/process1"/>
    <dgm:cxn modelId="{63FEB495-0199-437A-BC30-A65C550C8655}" type="presOf" srcId="{3F8E6A40-431C-4E31-B606-F598B28EF113}" destId="{BFB5DE85-E5CE-4D7B-AAF0-22F5DFA7DAB5}" srcOrd="1" destOrd="0" presId="urn:microsoft.com/office/officeart/2005/8/layout/process1"/>
    <dgm:cxn modelId="{BE1A6830-1AFC-4250-9627-A4DFDC3896EE}" type="presOf" srcId="{F1815A92-E40E-47BE-8BA0-5854AFF34F07}" destId="{94D1D146-1554-476E-973F-CDFC7EC0D464}" srcOrd="0" destOrd="0" presId="urn:microsoft.com/office/officeart/2005/8/layout/process1"/>
    <dgm:cxn modelId="{56ACF77B-9B5D-4F67-9058-92C24ED8E395}" type="presOf" srcId="{86019212-83A5-4F44-A961-32FA389C6A4C}" destId="{F0E4CB7B-96AF-44C9-AA80-647C96296EC3}" srcOrd="1" destOrd="0" presId="urn:microsoft.com/office/officeart/2005/8/layout/process1"/>
    <dgm:cxn modelId="{9246C4E1-EE4D-4A6E-8E52-76776BBCE088}" type="presOf" srcId="{10496327-ACFD-49B8-8D48-172B7FAE0152}" destId="{C62026F0-0BD8-492A-A315-877DE8A6D9C2}" srcOrd="0" destOrd="0" presId="urn:microsoft.com/office/officeart/2005/8/layout/process1"/>
    <dgm:cxn modelId="{23D23629-DBB1-4A50-9CD1-608F0AB61C93}" srcId="{B18BB5FA-10D8-40BF-B6F4-CEDD4B7FE0DE}" destId="{338A925C-1412-4206-A906-CF1A0A9268E9}" srcOrd="4" destOrd="0" parTransId="{AC5E0338-198A-48EA-B9F2-A8C24B30F4D8}" sibTransId="{959CE999-70F7-468E-9148-5071B6A0B804}"/>
    <dgm:cxn modelId="{3AEDE01E-FCA2-4B9E-BD82-F0041687C432}" type="presOf" srcId="{FEFA3184-89A6-4416-A455-2315593AE68C}" destId="{6BAAE736-8A9F-4A79-8F0E-BD23543770E7}" srcOrd="0" destOrd="0" presId="urn:microsoft.com/office/officeart/2005/8/layout/process1"/>
    <dgm:cxn modelId="{CBA28F7D-A35A-4F69-8688-46D391376106}" type="presOf" srcId="{FEFA3184-89A6-4416-A455-2315593AE68C}" destId="{0FF39CD1-8E34-4EFF-AA65-0686F4FC4DDD}" srcOrd="1" destOrd="0" presId="urn:microsoft.com/office/officeart/2005/8/layout/process1"/>
    <dgm:cxn modelId="{9E46E153-EFCD-4646-A2EC-4F03061D720B}" type="presOf" srcId="{10496327-ACFD-49B8-8D48-172B7FAE0152}" destId="{1BE94E81-9BEA-4536-88F4-8762AA2AD5FB}" srcOrd="1" destOrd="0" presId="urn:microsoft.com/office/officeart/2005/8/layout/process1"/>
    <dgm:cxn modelId="{C9B193BF-0B05-4B7A-89E1-F9DEF4E40F2E}" srcId="{B18BB5FA-10D8-40BF-B6F4-CEDD4B7FE0DE}" destId="{F1815A92-E40E-47BE-8BA0-5854AFF34F07}" srcOrd="0" destOrd="0" parTransId="{BE92F253-3068-4E9F-8241-AB1CF6BAD17B}" sibTransId="{3F8E6A40-431C-4E31-B606-F598B28EF113}"/>
    <dgm:cxn modelId="{59E51EE5-A413-470B-AA2B-A1A8AC01FF8A}" type="presOf" srcId="{27A2F0BE-DEF5-4F0A-8D72-4DF14C7B92C5}" destId="{FE5260D2-78FB-418A-A342-ABC0283ED244}" srcOrd="0" destOrd="0" presId="urn:microsoft.com/office/officeart/2005/8/layout/process1"/>
    <dgm:cxn modelId="{15542F81-1EE3-4EC0-93E7-BD77E9593B8C}" srcId="{B18BB5FA-10D8-40BF-B6F4-CEDD4B7FE0DE}" destId="{07406258-9E7E-44C5-9246-8909B6D59CDB}" srcOrd="3" destOrd="0" parTransId="{900025CD-31B4-41AF-92D7-60DD6B5F7EFC}" sibTransId="{86019212-83A5-4F44-A961-32FA389C6A4C}"/>
    <dgm:cxn modelId="{5CF0EBBF-B46C-453A-8CE9-37B868D33072}" type="presOf" srcId="{959CE999-70F7-468E-9148-5071B6A0B804}" destId="{15530540-3F13-4B98-AD5E-4BA42B1F012C}" srcOrd="0" destOrd="0" presId="urn:microsoft.com/office/officeart/2005/8/layout/process1"/>
    <dgm:cxn modelId="{ACC13FA0-F11F-4617-9939-A16C11D9E060}" type="presOf" srcId="{F50013A4-67CC-4D3D-A0EA-7F7F9E62D39C}" destId="{2EDD1844-AD3E-4630-AA86-F4736E356A24}" srcOrd="0" destOrd="0" presId="urn:microsoft.com/office/officeart/2005/8/layout/process1"/>
    <dgm:cxn modelId="{D5CB7076-C7E7-45FF-B335-CF8430B1AA76}" type="presOf" srcId="{3F8E6A40-431C-4E31-B606-F598B28EF113}" destId="{20F41702-DAE5-4764-AEF9-EC229D7DA69A}" srcOrd="0" destOrd="0" presId="urn:microsoft.com/office/officeart/2005/8/layout/process1"/>
    <dgm:cxn modelId="{7B8C8B35-FE17-47C1-A34B-DD4A74454516}" type="presOf" srcId="{959CE999-70F7-468E-9148-5071B6A0B804}" destId="{FA6AF48C-467D-4367-BEB6-CD9F28522C98}" srcOrd="1" destOrd="0" presId="urn:microsoft.com/office/officeart/2005/8/layout/process1"/>
    <dgm:cxn modelId="{EDEF3811-F434-435B-9E3A-BB613271AD6A}" srcId="{B18BB5FA-10D8-40BF-B6F4-CEDD4B7FE0DE}" destId="{C7D6CBC1-CB03-4607-8E4B-472CD9466310}" srcOrd="1" destOrd="0" parTransId="{458BA1D2-FF88-4CE4-B9D0-77D05018CAB9}" sibTransId="{10496327-ACFD-49B8-8D48-172B7FAE0152}"/>
    <dgm:cxn modelId="{1278C360-B314-42D2-A661-BCC3FC260E42}" srcId="{B18BB5FA-10D8-40BF-B6F4-CEDD4B7FE0DE}" destId="{27A2F0BE-DEF5-4F0A-8D72-4DF14C7B92C5}" srcOrd="5" destOrd="0" parTransId="{D6FFDF4D-9001-450B-B734-280BC97973CE}" sibTransId="{8000C54C-1B87-4093-B54B-6F8D60A26A3F}"/>
    <dgm:cxn modelId="{E771F594-5E87-48D0-BB44-9BB34075C9BC}" type="presParOf" srcId="{33343285-D909-46E0-A4FF-9E22E3731763}" destId="{94D1D146-1554-476E-973F-CDFC7EC0D464}" srcOrd="0" destOrd="0" presId="urn:microsoft.com/office/officeart/2005/8/layout/process1"/>
    <dgm:cxn modelId="{75D3B0CB-9A64-44EE-B3D7-69D51A2D4DD5}" type="presParOf" srcId="{33343285-D909-46E0-A4FF-9E22E3731763}" destId="{20F41702-DAE5-4764-AEF9-EC229D7DA69A}" srcOrd="1" destOrd="0" presId="urn:microsoft.com/office/officeart/2005/8/layout/process1"/>
    <dgm:cxn modelId="{07F53DE2-1211-4F49-9FA4-492D5FA52C49}" type="presParOf" srcId="{20F41702-DAE5-4764-AEF9-EC229D7DA69A}" destId="{BFB5DE85-E5CE-4D7B-AAF0-22F5DFA7DAB5}" srcOrd="0" destOrd="0" presId="urn:microsoft.com/office/officeart/2005/8/layout/process1"/>
    <dgm:cxn modelId="{65B67970-1289-4BC1-BC9A-250ADAFB9625}" type="presParOf" srcId="{33343285-D909-46E0-A4FF-9E22E3731763}" destId="{E1B8487C-DC0E-4DA0-8A70-E151EA4ECE92}" srcOrd="2" destOrd="0" presId="urn:microsoft.com/office/officeart/2005/8/layout/process1"/>
    <dgm:cxn modelId="{56ECDD8B-837F-448A-B865-D85436E4D2D0}" type="presParOf" srcId="{33343285-D909-46E0-A4FF-9E22E3731763}" destId="{C62026F0-0BD8-492A-A315-877DE8A6D9C2}" srcOrd="3" destOrd="0" presId="urn:microsoft.com/office/officeart/2005/8/layout/process1"/>
    <dgm:cxn modelId="{6AA37ED0-4DA3-4C3F-A994-75F3D2918308}" type="presParOf" srcId="{C62026F0-0BD8-492A-A315-877DE8A6D9C2}" destId="{1BE94E81-9BEA-4536-88F4-8762AA2AD5FB}" srcOrd="0" destOrd="0" presId="urn:microsoft.com/office/officeart/2005/8/layout/process1"/>
    <dgm:cxn modelId="{58E900F5-B75B-4279-A029-75F248EDAD01}" type="presParOf" srcId="{33343285-D909-46E0-A4FF-9E22E3731763}" destId="{2EDD1844-AD3E-4630-AA86-F4736E356A24}" srcOrd="4" destOrd="0" presId="urn:microsoft.com/office/officeart/2005/8/layout/process1"/>
    <dgm:cxn modelId="{F64A2BFA-0B0E-4B7D-8B4A-027512436FD2}" type="presParOf" srcId="{33343285-D909-46E0-A4FF-9E22E3731763}" destId="{6BAAE736-8A9F-4A79-8F0E-BD23543770E7}" srcOrd="5" destOrd="0" presId="urn:microsoft.com/office/officeart/2005/8/layout/process1"/>
    <dgm:cxn modelId="{CB7ACB80-1FB8-41DA-88D6-027DB8483AC2}" type="presParOf" srcId="{6BAAE736-8A9F-4A79-8F0E-BD23543770E7}" destId="{0FF39CD1-8E34-4EFF-AA65-0686F4FC4DDD}" srcOrd="0" destOrd="0" presId="urn:microsoft.com/office/officeart/2005/8/layout/process1"/>
    <dgm:cxn modelId="{8FB48210-2BDD-4D42-9133-07A0311CEDFD}" type="presParOf" srcId="{33343285-D909-46E0-A4FF-9E22E3731763}" destId="{DEF385BD-3FCB-4C29-B30D-BDAE267811FB}" srcOrd="6" destOrd="0" presId="urn:microsoft.com/office/officeart/2005/8/layout/process1"/>
    <dgm:cxn modelId="{C59CC987-8477-415A-A948-511FE3267CB6}" type="presParOf" srcId="{33343285-D909-46E0-A4FF-9E22E3731763}" destId="{33664018-7FC7-41AA-89F5-30ED02144002}" srcOrd="7" destOrd="0" presId="urn:microsoft.com/office/officeart/2005/8/layout/process1"/>
    <dgm:cxn modelId="{BCD06D4A-A4AC-4316-8E1F-E2405A70F358}" type="presParOf" srcId="{33664018-7FC7-41AA-89F5-30ED02144002}" destId="{F0E4CB7B-96AF-44C9-AA80-647C96296EC3}" srcOrd="0" destOrd="0" presId="urn:microsoft.com/office/officeart/2005/8/layout/process1"/>
    <dgm:cxn modelId="{F30B1154-7A97-4474-A67D-470DF3661D9B}" type="presParOf" srcId="{33343285-D909-46E0-A4FF-9E22E3731763}" destId="{CF740818-456D-4EA4-A02A-26542DA4E7CD}" srcOrd="8" destOrd="0" presId="urn:microsoft.com/office/officeart/2005/8/layout/process1"/>
    <dgm:cxn modelId="{9625C228-3A8C-4499-BA1A-C5D161361925}" type="presParOf" srcId="{33343285-D909-46E0-A4FF-9E22E3731763}" destId="{15530540-3F13-4B98-AD5E-4BA42B1F012C}" srcOrd="9" destOrd="0" presId="urn:microsoft.com/office/officeart/2005/8/layout/process1"/>
    <dgm:cxn modelId="{F38B06AF-A7A1-4BF0-BEC1-3B5B9FF11071}" type="presParOf" srcId="{15530540-3F13-4B98-AD5E-4BA42B1F012C}" destId="{FA6AF48C-467D-4367-BEB6-CD9F28522C98}" srcOrd="0" destOrd="0" presId="urn:microsoft.com/office/officeart/2005/8/layout/process1"/>
    <dgm:cxn modelId="{47075021-BE54-4FF9-B0ED-77B215B7E2B6}" type="presParOf" srcId="{33343285-D909-46E0-A4FF-9E22E3731763}" destId="{FE5260D2-78FB-418A-A342-ABC0283ED244}"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8BB5FA-10D8-40BF-B6F4-CEDD4B7FE0DE}"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tr-TR"/>
        </a:p>
      </dgm:t>
    </dgm:pt>
    <dgm:pt modelId="{F1815A92-E40E-47BE-8BA0-5854AFF34F07}">
      <dgm:prSet/>
      <dgm:spPr/>
      <dgm:t>
        <a:bodyPr/>
        <a:lstStyle/>
        <a:p>
          <a:pPr rtl="0"/>
          <a:r>
            <a:rPr lang="en-GB" b="0" i="0" baseline="0" dirty="0" smtClean="0"/>
            <a:t>Login to Mobility Tool+</a:t>
          </a:r>
          <a:r>
            <a:rPr lang="tr-TR" b="0" i="0" baseline="0" dirty="0" smtClean="0"/>
            <a:t>               O</a:t>
          </a:r>
          <a:r>
            <a:rPr lang="en-GB" b="0" i="0" baseline="0" dirty="0" smtClean="0"/>
            <a:t>pen your project details</a:t>
          </a:r>
          <a:endParaRPr lang="tr-TR" dirty="0"/>
        </a:p>
      </dgm:t>
    </dgm:pt>
    <dgm:pt modelId="{BE92F253-3068-4E9F-8241-AB1CF6BAD17B}" type="parTrans" cxnId="{C9B193BF-0B05-4B7A-89E1-F9DEF4E40F2E}">
      <dgm:prSet/>
      <dgm:spPr/>
      <dgm:t>
        <a:bodyPr/>
        <a:lstStyle/>
        <a:p>
          <a:endParaRPr lang="tr-TR"/>
        </a:p>
      </dgm:t>
    </dgm:pt>
    <dgm:pt modelId="{3F8E6A40-431C-4E31-B606-F598B28EF113}" type="sibTrans" cxnId="{C9B193BF-0B05-4B7A-89E1-F9DEF4E40F2E}">
      <dgm:prSet/>
      <dgm:spPr/>
      <dgm:t>
        <a:bodyPr/>
        <a:lstStyle/>
        <a:p>
          <a:endParaRPr lang="tr-TR"/>
        </a:p>
      </dgm:t>
    </dgm:pt>
    <dgm:pt modelId="{C7D6CBC1-CB03-4607-8E4B-472CD9466310}">
      <dgm:prSet/>
      <dgm:spPr/>
      <dgm:t>
        <a:bodyPr/>
        <a:lstStyle/>
        <a:p>
          <a:pPr rtl="0"/>
          <a:r>
            <a:rPr lang="en-GB" dirty="0" smtClean="0"/>
            <a:t>Click "</a:t>
          </a:r>
          <a:r>
            <a:rPr lang="en-GB" dirty="0" err="1" smtClean="0"/>
            <a:t>Mobilities</a:t>
          </a:r>
          <a:r>
            <a:rPr lang="en-GB" dirty="0" smtClean="0"/>
            <a:t>" from the top menu. " </a:t>
          </a:r>
          <a:endParaRPr lang="tr-TR" dirty="0"/>
        </a:p>
      </dgm:t>
    </dgm:pt>
    <dgm:pt modelId="{458BA1D2-FF88-4CE4-B9D0-77D05018CAB9}" type="parTrans" cxnId="{EDEF3811-F434-435B-9E3A-BB613271AD6A}">
      <dgm:prSet/>
      <dgm:spPr/>
      <dgm:t>
        <a:bodyPr/>
        <a:lstStyle/>
        <a:p>
          <a:endParaRPr lang="tr-TR"/>
        </a:p>
      </dgm:t>
    </dgm:pt>
    <dgm:pt modelId="{10496327-ACFD-49B8-8D48-172B7FAE0152}" type="sibTrans" cxnId="{EDEF3811-F434-435B-9E3A-BB613271AD6A}">
      <dgm:prSet/>
      <dgm:spPr/>
      <dgm:t>
        <a:bodyPr/>
        <a:lstStyle/>
        <a:p>
          <a:endParaRPr lang="tr-TR"/>
        </a:p>
      </dgm:t>
    </dgm:pt>
    <dgm:pt modelId="{F50013A4-67CC-4D3D-A0EA-7F7F9E62D39C}">
      <dgm:prSet/>
      <dgm:spPr/>
      <dgm:t>
        <a:bodyPr/>
        <a:lstStyle/>
        <a:p>
          <a:pPr rtl="0"/>
          <a:r>
            <a:rPr lang="en-GB" dirty="0" smtClean="0"/>
            <a:t>Select "List </a:t>
          </a:r>
          <a:r>
            <a:rPr lang="en-GB" dirty="0" err="1" smtClean="0"/>
            <a:t>Mobilities</a:t>
          </a:r>
          <a:r>
            <a:rPr lang="en-GB" dirty="0" smtClean="0"/>
            <a:t>" from the contextual menu.</a:t>
          </a:r>
          <a:endParaRPr lang="tr-TR" dirty="0"/>
        </a:p>
      </dgm:t>
    </dgm:pt>
    <dgm:pt modelId="{1373B041-A3C9-49D9-BFE7-4D81997AA047}" type="parTrans" cxnId="{2C7503EA-2E3A-4656-B41C-537912B8DDE9}">
      <dgm:prSet/>
      <dgm:spPr/>
      <dgm:t>
        <a:bodyPr/>
        <a:lstStyle/>
        <a:p>
          <a:endParaRPr lang="tr-TR"/>
        </a:p>
      </dgm:t>
    </dgm:pt>
    <dgm:pt modelId="{FEFA3184-89A6-4416-A455-2315593AE68C}" type="sibTrans" cxnId="{2C7503EA-2E3A-4656-B41C-537912B8DDE9}">
      <dgm:prSet/>
      <dgm:spPr/>
      <dgm:t>
        <a:bodyPr/>
        <a:lstStyle/>
        <a:p>
          <a:endParaRPr lang="tr-TR"/>
        </a:p>
      </dgm:t>
    </dgm:pt>
    <dgm:pt modelId="{07406258-9E7E-44C5-9246-8909B6D59CDB}">
      <dgm:prSet/>
      <dgm:spPr/>
      <dgm:t>
        <a:bodyPr/>
        <a:lstStyle/>
        <a:p>
          <a:pPr rtl="0"/>
          <a:r>
            <a:rPr lang="en-GB" dirty="0" smtClean="0"/>
            <a:t>To delete, you can select one or many </a:t>
          </a:r>
          <a:r>
            <a:rPr lang="en-GB" dirty="0" err="1" smtClean="0"/>
            <a:t>mobilities</a:t>
          </a:r>
          <a:r>
            <a:rPr lang="en-GB" dirty="0" smtClean="0"/>
            <a:t> by ticking the box in the first column and choose the red  </a:t>
          </a:r>
          <a:r>
            <a:rPr lang="tr-TR" dirty="0" smtClean="0"/>
            <a:t>x </a:t>
          </a:r>
          <a:r>
            <a:rPr lang="en-GB" dirty="0" smtClean="0"/>
            <a:t>button</a:t>
          </a:r>
          <a:endParaRPr lang="tr-TR" dirty="0"/>
        </a:p>
      </dgm:t>
    </dgm:pt>
    <dgm:pt modelId="{900025CD-31B4-41AF-92D7-60DD6B5F7EFC}" type="parTrans" cxnId="{15542F81-1EE3-4EC0-93E7-BD77E9593B8C}">
      <dgm:prSet/>
      <dgm:spPr/>
      <dgm:t>
        <a:bodyPr/>
        <a:lstStyle/>
        <a:p>
          <a:endParaRPr lang="tr-TR"/>
        </a:p>
      </dgm:t>
    </dgm:pt>
    <dgm:pt modelId="{86019212-83A5-4F44-A961-32FA389C6A4C}" type="sibTrans" cxnId="{15542F81-1EE3-4EC0-93E7-BD77E9593B8C}">
      <dgm:prSet/>
      <dgm:spPr/>
      <dgm:t>
        <a:bodyPr/>
        <a:lstStyle/>
        <a:p>
          <a:endParaRPr lang="tr-TR"/>
        </a:p>
      </dgm:t>
    </dgm:pt>
    <dgm:pt modelId="{33343285-D909-46E0-A4FF-9E22E3731763}" type="pres">
      <dgm:prSet presAssocID="{B18BB5FA-10D8-40BF-B6F4-CEDD4B7FE0DE}" presName="Name0" presStyleCnt="0">
        <dgm:presLayoutVars>
          <dgm:dir/>
          <dgm:resizeHandles val="exact"/>
        </dgm:presLayoutVars>
      </dgm:prSet>
      <dgm:spPr/>
      <dgm:t>
        <a:bodyPr/>
        <a:lstStyle/>
        <a:p>
          <a:endParaRPr lang="tr-TR"/>
        </a:p>
      </dgm:t>
    </dgm:pt>
    <dgm:pt modelId="{94D1D146-1554-476E-973F-CDFC7EC0D464}" type="pres">
      <dgm:prSet presAssocID="{F1815A92-E40E-47BE-8BA0-5854AFF34F07}" presName="node" presStyleLbl="node1" presStyleIdx="0" presStyleCnt="4">
        <dgm:presLayoutVars>
          <dgm:bulletEnabled val="1"/>
        </dgm:presLayoutVars>
      </dgm:prSet>
      <dgm:spPr/>
      <dgm:t>
        <a:bodyPr/>
        <a:lstStyle/>
        <a:p>
          <a:endParaRPr lang="tr-TR"/>
        </a:p>
      </dgm:t>
    </dgm:pt>
    <dgm:pt modelId="{20F41702-DAE5-4764-AEF9-EC229D7DA69A}" type="pres">
      <dgm:prSet presAssocID="{3F8E6A40-431C-4E31-B606-F598B28EF113}" presName="sibTrans" presStyleLbl="sibTrans2D1" presStyleIdx="0" presStyleCnt="3"/>
      <dgm:spPr/>
      <dgm:t>
        <a:bodyPr/>
        <a:lstStyle/>
        <a:p>
          <a:endParaRPr lang="tr-TR"/>
        </a:p>
      </dgm:t>
    </dgm:pt>
    <dgm:pt modelId="{BFB5DE85-E5CE-4D7B-AAF0-22F5DFA7DAB5}" type="pres">
      <dgm:prSet presAssocID="{3F8E6A40-431C-4E31-B606-F598B28EF113}" presName="connectorText" presStyleLbl="sibTrans2D1" presStyleIdx="0" presStyleCnt="3"/>
      <dgm:spPr/>
      <dgm:t>
        <a:bodyPr/>
        <a:lstStyle/>
        <a:p>
          <a:endParaRPr lang="tr-TR"/>
        </a:p>
      </dgm:t>
    </dgm:pt>
    <dgm:pt modelId="{E1B8487C-DC0E-4DA0-8A70-E151EA4ECE92}" type="pres">
      <dgm:prSet presAssocID="{C7D6CBC1-CB03-4607-8E4B-472CD9466310}" presName="node" presStyleLbl="node1" presStyleIdx="1" presStyleCnt="4">
        <dgm:presLayoutVars>
          <dgm:bulletEnabled val="1"/>
        </dgm:presLayoutVars>
      </dgm:prSet>
      <dgm:spPr/>
      <dgm:t>
        <a:bodyPr/>
        <a:lstStyle/>
        <a:p>
          <a:endParaRPr lang="tr-TR"/>
        </a:p>
      </dgm:t>
    </dgm:pt>
    <dgm:pt modelId="{C62026F0-0BD8-492A-A315-877DE8A6D9C2}" type="pres">
      <dgm:prSet presAssocID="{10496327-ACFD-49B8-8D48-172B7FAE0152}" presName="sibTrans" presStyleLbl="sibTrans2D1" presStyleIdx="1" presStyleCnt="3"/>
      <dgm:spPr/>
      <dgm:t>
        <a:bodyPr/>
        <a:lstStyle/>
        <a:p>
          <a:endParaRPr lang="tr-TR"/>
        </a:p>
      </dgm:t>
    </dgm:pt>
    <dgm:pt modelId="{1BE94E81-9BEA-4536-88F4-8762AA2AD5FB}" type="pres">
      <dgm:prSet presAssocID="{10496327-ACFD-49B8-8D48-172B7FAE0152}" presName="connectorText" presStyleLbl="sibTrans2D1" presStyleIdx="1" presStyleCnt="3"/>
      <dgm:spPr/>
      <dgm:t>
        <a:bodyPr/>
        <a:lstStyle/>
        <a:p>
          <a:endParaRPr lang="tr-TR"/>
        </a:p>
      </dgm:t>
    </dgm:pt>
    <dgm:pt modelId="{2EDD1844-AD3E-4630-AA86-F4736E356A24}" type="pres">
      <dgm:prSet presAssocID="{F50013A4-67CC-4D3D-A0EA-7F7F9E62D39C}" presName="node" presStyleLbl="node1" presStyleIdx="2" presStyleCnt="4">
        <dgm:presLayoutVars>
          <dgm:bulletEnabled val="1"/>
        </dgm:presLayoutVars>
      </dgm:prSet>
      <dgm:spPr/>
      <dgm:t>
        <a:bodyPr/>
        <a:lstStyle/>
        <a:p>
          <a:endParaRPr lang="tr-TR"/>
        </a:p>
      </dgm:t>
    </dgm:pt>
    <dgm:pt modelId="{6BAAE736-8A9F-4A79-8F0E-BD23543770E7}" type="pres">
      <dgm:prSet presAssocID="{FEFA3184-89A6-4416-A455-2315593AE68C}" presName="sibTrans" presStyleLbl="sibTrans2D1" presStyleIdx="2" presStyleCnt="3"/>
      <dgm:spPr/>
      <dgm:t>
        <a:bodyPr/>
        <a:lstStyle/>
        <a:p>
          <a:endParaRPr lang="tr-TR"/>
        </a:p>
      </dgm:t>
    </dgm:pt>
    <dgm:pt modelId="{0FF39CD1-8E34-4EFF-AA65-0686F4FC4DDD}" type="pres">
      <dgm:prSet presAssocID="{FEFA3184-89A6-4416-A455-2315593AE68C}" presName="connectorText" presStyleLbl="sibTrans2D1" presStyleIdx="2" presStyleCnt="3"/>
      <dgm:spPr/>
      <dgm:t>
        <a:bodyPr/>
        <a:lstStyle/>
        <a:p>
          <a:endParaRPr lang="tr-TR"/>
        </a:p>
      </dgm:t>
    </dgm:pt>
    <dgm:pt modelId="{DEF385BD-3FCB-4C29-B30D-BDAE267811FB}" type="pres">
      <dgm:prSet presAssocID="{07406258-9E7E-44C5-9246-8909B6D59CDB}" presName="node" presStyleLbl="node1" presStyleIdx="3" presStyleCnt="4">
        <dgm:presLayoutVars>
          <dgm:bulletEnabled val="1"/>
        </dgm:presLayoutVars>
      </dgm:prSet>
      <dgm:spPr/>
      <dgm:t>
        <a:bodyPr/>
        <a:lstStyle/>
        <a:p>
          <a:endParaRPr lang="tr-TR"/>
        </a:p>
      </dgm:t>
    </dgm:pt>
  </dgm:ptLst>
  <dgm:cxnLst>
    <dgm:cxn modelId="{2C7503EA-2E3A-4656-B41C-537912B8DDE9}" srcId="{B18BB5FA-10D8-40BF-B6F4-CEDD4B7FE0DE}" destId="{F50013A4-67CC-4D3D-A0EA-7F7F9E62D39C}" srcOrd="2" destOrd="0" parTransId="{1373B041-A3C9-49D9-BFE7-4D81997AA047}" sibTransId="{FEFA3184-89A6-4416-A455-2315593AE68C}"/>
    <dgm:cxn modelId="{801E9FED-17C1-4E95-AF47-43BC25B45504}" type="presOf" srcId="{07406258-9E7E-44C5-9246-8909B6D59CDB}" destId="{DEF385BD-3FCB-4C29-B30D-BDAE267811FB}" srcOrd="0" destOrd="0" presId="urn:microsoft.com/office/officeart/2005/8/layout/process1"/>
    <dgm:cxn modelId="{C00DDE00-2260-4EF3-A48E-7EA942268A28}" type="presOf" srcId="{F1815A92-E40E-47BE-8BA0-5854AFF34F07}" destId="{94D1D146-1554-476E-973F-CDFC7EC0D464}" srcOrd="0" destOrd="0" presId="urn:microsoft.com/office/officeart/2005/8/layout/process1"/>
    <dgm:cxn modelId="{E796D506-6427-4F1A-9CCA-3DC6D415AA2E}" type="presOf" srcId="{FEFA3184-89A6-4416-A455-2315593AE68C}" destId="{0FF39CD1-8E34-4EFF-AA65-0686F4FC4DDD}" srcOrd="1" destOrd="0" presId="urn:microsoft.com/office/officeart/2005/8/layout/process1"/>
    <dgm:cxn modelId="{B9026BEA-D892-49C3-88B3-322567618164}" type="presOf" srcId="{F50013A4-67CC-4D3D-A0EA-7F7F9E62D39C}" destId="{2EDD1844-AD3E-4630-AA86-F4736E356A24}" srcOrd="0" destOrd="0" presId="urn:microsoft.com/office/officeart/2005/8/layout/process1"/>
    <dgm:cxn modelId="{8F18F22C-FCA0-449E-89DF-2474409571E3}" type="presOf" srcId="{FEFA3184-89A6-4416-A455-2315593AE68C}" destId="{6BAAE736-8A9F-4A79-8F0E-BD23543770E7}" srcOrd="0" destOrd="0" presId="urn:microsoft.com/office/officeart/2005/8/layout/process1"/>
    <dgm:cxn modelId="{0A6AA12A-B703-4C62-A69A-2E608D2A66EA}" type="presOf" srcId="{10496327-ACFD-49B8-8D48-172B7FAE0152}" destId="{1BE94E81-9BEA-4536-88F4-8762AA2AD5FB}" srcOrd="1" destOrd="0" presId="urn:microsoft.com/office/officeart/2005/8/layout/process1"/>
    <dgm:cxn modelId="{4B291342-EF65-460D-B6DB-E3A3E45B7D85}" type="presOf" srcId="{10496327-ACFD-49B8-8D48-172B7FAE0152}" destId="{C62026F0-0BD8-492A-A315-877DE8A6D9C2}" srcOrd="0" destOrd="0" presId="urn:microsoft.com/office/officeart/2005/8/layout/process1"/>
    <dgm:cxn modelId="{57258978-47CE-48ED-8D62-01D793217BCF}" type="presOf" srcId="{C7D6CBC1-CB03-4607-8E4B-472CD9466310}" destId="{E1B8487C-DC0E-4DA0-8A70-E151EA4ECE92}" srcOrd="0" destOrd="0" presId="urn:microsoft.com/office/officeart/2005/8/layout/process1"/>
    <dgm:cxn modelId="{C9B193BF-0B05-4B7A-89E1-F9DEF4E40F2E}" srcId="{B18BB5FA-10D8-40BF-B6F4-CEDD4B7FE0DE}" destId="{F1815A92-E40E-47BE-8BA0-5854AFF34F07}" srcOrd="0" destOrd="0" parTransId="{BE92F253-3068-4E9F-8241-AB1CF6BAD17B}" sibTransId="{3F8E6A40-431C-4E31-B606-F598B28EF113}"/>
    <dgm:cxn modelId="{5BD90140-73BF-4A22-AEDB-C0FBF5A305B9}" type="presOf" srcId="{B18BB5FA-10D8-40BF-B6F4-CEDD4B7FE0DE}" destId="{33343285-D909-46E0-A4FF-9E22E3731763}" srcOrd="0" destOrd="0" presId="urn:microsoft.com/office/officeart/2005/8/layout/process1"/>
    <dgm:cxn modelId="{15542F81-1EE3-4EC0-93E7-BD77E9593B8C}" srcId="{B18BB5FA-10D8-40BF-B6F4-CEDD4B7FE0DE}" destId="{07406258-9E7E-44C5-9246-8909B6D59CDB}" srcOrd="3" destOrd="0" parTransId="{900025CD-31B4-41AF-92D7-60DD6B5F7EFC}" sibTransId="{86019212-83A5-4F44-A961-32FA389C6A4C}"/>
    <dgm:cxn modelId="{92CCD655-3907-4FAC-B9EC-6390F10972D7}" type="presOf" srcId="{3F8E6A40-431C-4E31-B606-F598B28EF113}" destId="{BFB5DE85-E5CE-4D7B-AAF0-22F5DFA7DAB5}" srcOrd="1" destOrd="0" presId="urn:microsoft.com/office/officeart/2005/8/layout/process1"/>
    <dgm:cxn modelId="{42E67183-A1DB-4140-BB5E-B75DAB143B29}" type="presOf" srcId="{3F8E6A40-431C-4E31-B606-F598B28EF113}" destId="{20F41702-DAE5-4764-AEF9-EC229D7DA69A}" srcOrd="0" destOrd="0" presId="urn:microsoft.com/office/officeart/2005/8/layout/process1"/>
    <dgm:cxn modelId="{EDEF3811-F434-435B-9E3A-BB613271AD6A}" srcId="{B18BB5FA-10D8-40BF-B6F4-CEDD4B7FE0DE}" destId="{C7D6CBC1-CB03-4607-8E4B-472CD9466310}" srcOrd="1" destOrd="0" parTransId="{458BA1D2-FF88-4CE4-B9D0-77D05018CAB9}" sibTransId="{10496327-ACFD-49B8-8D48-172B7FAE0152}"/>
    <dgm:cxn modelId="{69EE88D5-F64E-451F-A321-048ACB374BA2}" type="presParOf" srcId="{33343285-D909-46E0-A4FF-9E22E3731763}" destId="{94D1D146-1554-476E-973F-CDFC7EC0D464}" srcOrd="0" destOrd="0" presId="urn:microsoft.com/office/officeart/2005/8/layout/process1"/>
    <dgm:cxn modelId="{2DB8D6CD-C8C3-4E86-8AC1-A37DC27AE789}" type="presParOf" srcId="{33343285-D909-46E0-A4FF-9E22E3731763}" destId="{20F41702-DAE5-4764-AEF9-EC229D7DA69A}" srcOrd="1" destOrd="0" presId="urn:microsoft.com/office/officeart/2005/8/layout/process1"/>
    <dgm:cxn modelId="{5060BFC8-697E-42CF-8AD3-6260AD8D55B1}" type="presParOf" srcId="{20F41702-DAE5-4764-AEF9-EC229D7DA69A}" destId="{BFB5DE85-E5CE-4D7B-AAF0-22F5DFA7DAB5}" srcOrd="0" destOrd="0" presId="urn:microsoft.com/office/officeart/2005/8/layout/process1"/>
    <dgm:cxn modelId="{B68BBDAF-6503-40FF-93C8-5623A3892193}" type="presParOf" srcId="{33343285-D909-46E0-A4FF-9E22E3731763}" destId="{E1B8487C-DC0E-4DA0-8A70-E151EA4ECE92}" srcOrd="2" destOrd="0" presId="urn:microsoft.com/office/officeart/2005/8/layout/process1"/>
    <dgm:cxn modelId="{8A6025EF-AA63-4C7C-BF09-068F15233E8D}" type="presParOf" srcId="{33343285-D909-46E0-A4FF-9E22E3731763}" destId="{C62026F0-0BD8-492A-A315-877DE8A6D9C2}" srcOrd="3" destOrd="0" presId="urn:microsoft.com/office/officeart/2005/8/layout/process1"/>
    <dgm:cxn modelId="{D5D3B355-FE7D-4476-8D54-0AAA1ADB2F6F}" type="presParOf" srcId="{C62026F0-0BD8-492A-A315-877DE8A6D9C2}" destId="{1BE94E81-9BEA-4536-88F4-8762AA2AD5FB}" srcOrd="0" destOrd="0" presId="urn:microsoft.com/office/officeart/2005/8/layout/process1"/>
    <dgm:cxn modelId="{0304DFBC-E32D-4231-8E86-23882AAC3578}" type="presParOf" srcId="{33343285-D909-46E0-A4FF-9E22E3731763}" destId="{2EDD1844-AD3E-4630-AA86-F4736E356A24}" srcOrd="4" destOrd="0" presId="urn:microsoft.com/office/officeart/2005/8/layout/process1"/>
    <dgm:cxn modelId="{5D03A7BD-6DE4-44CB-BD01-DB42A327EDC5}" type="presParOf" srcId="{33343285-D909-46E0-A4FF-9E22E3731763}" destId="{6BAAE736-8A9F-4A79-8F0E-BD23543770E7}" srcOrd="5" destOrd="0" presId="urn:microsoft.com/office/officeart/2005/8/layout/process1"/>
    <dgm:cxn modelId="{B8E715E2-3583-4F22-8B12-AE6A1B426DAC}" type="presParOf" srcId="{6BAAE736-8A9F-4A79-8F0E-BD23543770E7}" destId="{0FF39CD1-8E34-4EFF-AA65-0686F4FC4DDD}" srcOrd="0" destOrd="0" presId="urn:microsoft.com/office/officeart/2005/8/layout/process1"/>
    <dgm:cxn modelId="{228F82A2-9CAD-42C0-8190-9B2277F87FCF}" type="presParOf" srcId="{33343285-D909-46E0-A4FF-9E22E3731763}" destId="{DEF385BD-3FCB-4C29-B30D-BDAE267811F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F0DE32-6826-495E-AB3B-2FA535E9293C}" type="doc">
      <dgm:prSet loTypeId="urn:microsoft.com/office/officeart/2005/8/layout/StepDownProcess" loCatId="process" qsTypeId="urn:microsoft.com/office/officeart/2005/8/quickstyle/3d5" qsCatId="3D" csTypeId="urn:microsoft.com/office/officeart/2005/8/colors/accent1_2" csCatId="accent1" phldr="1"/>
      <dgm:spPr/>
      <dgm:t>
        <a:bodyPr/>
        <a:lstStyle/>
        <a:p>
          <a:endParaRPr lang="tr-TR"/>
        </a:p>
      </dgm:t>
    </dgm:pt>
    <dgm:pt modelId="{2D490A76-8873-4394-A6BC-09EDA34A194E}">
      <dgm:prSet custT="1"/>
      <dgm:spPr/>
      <dgm:t>
        <a:bodyPr/>
        <a:lstStyle/>
        <a:p>
          <a:pPr rtl="0"/>
          <a:r>
            <a:rPr lang="tr-TR" sz="2800" dirty="0" smtClean="0"/>
            <a:t>M</a:t>
          </a:r>
          <a:r>
            <a:rPr lang="en-GB" sz="2800" dirty="0" smtClean="0"/>
            <a:t>ain purpose of data import</a:t>
          </a:r>
          <a:endParaRPr lang="tr-TR" sz="2800" dirty="0"/>
        </a:p>
      </dgm:t>
    </dgm:pt>
    <dgm:pt modelId="{7AC4147B-D913-4809-8531-04E368177AA6}" type="parTrans" cxnId="{B6667096-BD0E-441C-966A-5F87A45C44BC}">
      <dgm:prSet/>
      <dgm:spPr/>
      <dgm:t>
        <a:bodyPr/>
        <a:lstStyle/>
        <a:p>
          <a:endParaRPr lang="tr-TR"/>
        </a:p>
      </dgm:t>
    </dgm:pt>
    <dgm:pt modelId="{F6A697D2-A51A-440B-B834-0D37E95250B4}" type="sibTrans" cxnId="{B6667096-BD0E-441C-966A-5F87A45C44BC}">
      <dgm:prSet/>
      <dgm:spPr/>
      <dgm:t>
        <a:bodyPr/>
        <a:lstStyle/>
        <a:p>
          <a:endParaRPr lang="tr-TR"/>
        </a:p>
      </dgm:t>
    </dgm:pt>
    <dgm:pt modelId="{6C9EA7F7-70A2-4C0E-9A20-E5E2C5EA2EC7}">
      <dgm:prSet/>
      <dgm:spPr/>
      <dgm:t>
        <a:bodyPr/>
        <a:lstStyle/>
        <a:p>
          <a:pPr rtl="0"/>
          <a:r>
            <a:rPr lang="tr-TR" dirty="0" smtClean="0"/>
            <a:t>E</a:t>
          </a:r>
          <a:r>
            <a:rPr lang="en-GB" dirty="0" err="1" smtClean="0"/>
            <a:t>nable</a:t>
          </a:r>
          <a:r>
            <a:rPr lang="en-GB" dirty="0" smtClean="0"/>
            <a:t> beneficiaries of big projects to enter large amount of data into the Mobility Tool+ in a more efficient manner than manually through the interface. </a:t>
          </a:r>
          <a:endParaRPr lang="tr-TR" dirty="0"/>
        </a:p>
      </dgm:t>
    </dgm:pt>
    <dgm:pt modelId="{ADB1DD2F-8014-4798-BA71-1A7A762308B7}" type="parTrans" cxnId="{798DC845-5C29-4640-8E87-C0CF87FDA85B}">
      <dgm:prSet/>
      <dgm:spPr/>
      <dgm:t>
        <a:bodyPr/>
        <a:lstStyle/>
        <a:p>
          <a:endParaRPr lang="tr-TR"/>
        </a:p>
      </dgm:t>
    </dgm:pt>
    <dgm:pt modelId="{23F38E7C-D8A0-4096-ABD3-EBE8C75D717C}" type="sibTrans" cxnId="{798DC845-5C29-4640-8E87-C0CF87FDA85B}">
      <dgm:prSet/>
      <dgm:spPr/>
      <dgm:t>
        <a:bodyPr/>
        <a:lstStyle/>
        <a:p>
          <a:endParaRPr lang="tr-TR"/>
        </a:p>
      </dgm:t>
    </dgm:pt>
    <dgm:pt modelId="{F1166268-182A-4722-84C6-3CA73BDD43A4}" type="pres">
      <dgm:prSet presAssocID="{C1F0DE32-6826-495E-AB3B-2FA535E9293C}" presName="rootnode" presStyleCnt="0">
        <dgm:presLayoutVars>
          <dgm:chMax/>
          <dgm:chPref/>
          <dgm:dir/>
          <dgm:animLvl val="lvl"/>
        </dgm:presLayoutVars>
      </dgm:prSet>
      <dgm:spPr/>
      <dgm:t>
        <a:bodyPr/>
        <a:lstStyle/>
        <a:p>
          <a:endParaRPr lang="tr-TR"/>
        </a:p>
      </dgm:t>
    </dgm:pt>
    <dgm:pt modelId="{B01471B3-7016-4D5D-B5D0-819965AC3D7C}" type="pres">
      <dgm:prSet presAssocID="{2D490A76-8873-4394-A6BC-09EDA34A194E}" presName="composite" presStyleCnt="0"/>
      <dgm:spPr/>
    </dgm:pt>
    <dgm:pt modelId="{A462FD68-D2E6-4286-A4E9-F1568353E47D}" type="pres">
      <dgm:prSet presAssocID="{2D490A76-8873-4394-A6BC-09EDA34A194E}" presName="bentUpArrow1" presStyleLbl="alignImgPlace1" presStyleIdx="0" presStyleCnt="1"/>
      <dgm:spPr/>
    </dgm:pt>
    <dgm:pt modelId="{169A5B59-7263-4FA8-A4C0-1B1500FEC2A5}" type="pres">
      <dgm:prSet presAssocID="{2D490A76-8873-4394-A6BC-09EDA34A194E}" presName="ParentText" presStyleLbl="node1" presStyleIdx="0" presStyleCnt="2" custLinFactNeighborX="-30105" custLinFactNeighborY="3940">
        <dgm:presLayoutVars>
          <dgm:chMax val="1"/>
          <dgm:chPref val="1"/>
          <dgm:bulletEnabled val="1"/>
        </dgm:presLayoutVars>
      </dgm:prSet>
      <dgm:spPr/>
      <dgm:t>
        <a:bodyPr/>
        <a:lstStyle/>
        <a:p>
          <a:endParaRPr lang="tr-TR"/>
        </a:p>
      </dgm:t>
    </dgm:pt>
    <dgm:pt modelId="{15A6F3FF-8374-4691-8E94-15B52A5A8489}" type="pres">
      <dgm:prSet presAssocID="{2D490A76-8873-4394-A6BC-09EDA34A194E}" presName="ChildText" presStyleLbl="revTx" presStyleIdx="0" presStyleCnt="1">
        <dgm:presLayoutVars>
          <dgm:chMax val="0"/>
          <dgm:chPref val="0"/>
          <dgm:bulletEnabled val="1"/>
        </dgm:presLayoutVars>
      </dgm:prSet>
      <dgm:spPr/>
    </dgm:pt>
    <dgm:pt modelId="{AF78D6BB-AE32-4056-9956-B5411504EC23}" type="pres">
      <dgm:prSet presAssocID="{F6A697D2-A51A-440B-B834-0D37E95250B4}" presName="sibTrans" presStyleCnt="0"/>
      <dgm:spPr/>
    </dgm:pt>
    <dgm:pt modelId="{3E55ECF7-5C5F-4DF7-92B6-5BE0F1567D97}" type="pres">
      <dgm:prSet presAssocID="{6C9EA7F7-70A2-4C0E-9A20-E5E2C5EA2EC7}" presName="composite" presStyleCnt="0"/>
      <dgm:spPr/>
    </dgm:pt>
    <dgm:pt modelId="{764BFA9E-4B28-47AE-AD89-2C7B68A093FC}" type="pres">
      <dgm:prSet presAssocID="{6C9EA7F7-70A2-4C0E-9A20-E5E2C5EA2EC7}" presName="ParentText" presStyleLbl="node1" presStyleIdx="1" presStyleCnt="2">
        <dgm:presLayoutVars>
          <dgm:chMax val="1"/>
          <dgm:chPref val="1"/>
          <dgm:bulletEnabled val="1"/>
        </dgm:presLayoutVars>
      </dgm:prSet>
      <dgm:spPr/>
      <dgm:t>
        <a:bodyPr/>
        <a:lstStyle/>
        <a:p>
          <a:endParaRPr lang="tr-TR"/>
        </a:p>
      </dgm:t>
    </dgm:pt>
  </dgm:ptLst>
  <dgm:cxnLst>
    <dgm:cxn modelId="{7DF2B0E3-9615-46FC-8BDC-74B65F1B87EB}" type="presOf" srcId="{C1F0DE32-6826-495E-AB3B-2FA535E9293C}" destId="{F1166268-182A-4722-84C6-3CA73BDD43A4}" srcOrd="0" destOrd="0" presId="urn:microsoft.com/office/officeart/2005/8/layout/StepDownProcess"/>
    <dgm:cxn modelId="{B6667096-BD0E-441C-966A-5F87A45C44BC}" srcId="{C1F0DE32-6826-495E-AB3B-2FA535E9293C}" destId="{2D490A76-8873-4394-A6BC-09EDA34A194E}" srcOrd="0" destOrd="0" parTransId="{7AC4147B-D913-4809-8531-04E368177AA6}" sibTransId="{F6A697D2-A51A-440B-B834-0D37E95250B4}"/>
    <dgm:cxn modelId="{424F6C0F-F46D-47CB-92C4-69C8F2466583}" type="presOf" srcId="{2D490A76-8873-4394-A6BC-09EDA34A194E}" destId="{169A5B59-7263-4FA8-A4C0-1B1500FEC2A5}" srcOrd="0" destOrd="0" presId="urn:microsoft.com/office/officeart/2005/8/layout/StepDownProcess"/>
    <dgm:cxn modelId="{9CFE2791-CF33-4991-B4FF-FB4D35917E2A}" type="presOf" srcId="{6C9EA7F7-70A2-4C0E-9A20-E5E2C5EA2EC7}" destId="{764BFA9E-4B28-47AE-AD89-2C7B68A093FC}" srcOrd="0" destOrd="0" presId="urn:microsoft.com/office/officeart/2005/8/layout/StepDownProcess"/>
    <dgm:cxn modelId="{798DC845-5C29-4640-8E87-C0CF87FDA85B}" srcId="{C1F0DE32-6826-495E-AB3B-2FA535E9293C}" destId="{6C9EA7F7-70A2-4C0E-9A20-E5E2C5EA2EC7}" srcOrd="1" destOrd="0" parTransId="{ADB1DD2F-8014-4798-BA71-1A7A762308B7}" sibTransId="{23F38E7C-D8A0-4096-ABD3-EBE8C75D717C}"/>
    <dgm:cxn modelId="{E769BAC0-6A9D-4735-86A4-D70D91BC64A1}" type="presParOf" srcId="{F1166268-182A-4722-84C6-3CA73BDD43A4}" destId="{B01471B3-7016-4D5D-B5D0-819965AC3D7C}" srcOrd="0" destOrd="0" presId="urn:microsoft.com/office/officeart/2005/8/layout/StepDownProcess"/>
    <dgm:cxn modelId="{8FD03565-06B9-48DE-96F7-5842F2E27F12}" type="presParOf" srcId="{B01471B3-7016-4D5D-B5D0-819965AC3D7C}" destId="{A462FD68-D2E6-4286-A4E9-F1568353E47D}" srcOrd="0" destOrd="0" presId="urn:microsoft.com/office/officeart/2005/8/layout/StepDownProcess"/>
    <dgm:cxn modelId="{D4D8E206-1D95-4F0A-A678-71DACBA25DE8}" type="presParOf" srcId="{B01471B3-7016-4D5D-B5D0-819965AC3D7C}" destId="{169A5B59-7263-4FA8-A4C0-1B1500FEC2A5}" srcOrd="1" destOrd="0" presId="urn:microsoft.com/office/officeart/2005/8/layout/StepDownProcess"/>
    <dgm:cxn modelId="{B7C5895C-42D6-4075-9022-56F535F3C97A}" type="presParOf" srcId="{B01471B3-7016-4D5D-B5D0-819965AC3D7C}" destId="{15A6F3FF-8374-4691-8E94-15B52A5A8489}" srcOrd="2" destOrd="0" presId="urn:microsoft.com/office/officeart/2005/8/layout/StepDownProcess"/>
    <dgm:cxn modelId="{AE6C6464-DED0-44CD-AB17-55B648134CC5}" type="presParOf" srcId="{F1166268-182A-4722-84C6-3CA73BDD43A4}" destId="{AF78D6BB-AE32-4056-9956-B5411504EC23}" srcOrd="1" destOrd="0" presId="urn:microsoft.com/office/officeart/2005/8/layout/StepDownProcess"/>
    <dgm:cxn modelId="{65DF2FE8-94BF-486C-A371-FCD5B7794BFE}" type="presParOf" srcId="{F1166268-182A-4722-84C6-3CA73BDD43A4}" destId="{3E55ECF7-5C5F-4DF7-92B6-5BE0F1567D97}" srcOrd="2" destOrd="0" presId="urn:microsoft.com/office/officeart/2005/8/layout/StepDownProcess"/>
    <dgm:cxn modelId="{E9CE782A-51E8-4A6F-BCC8-900CDDC36CF2}" type="presParOf" srcId="{3E55ECF7-5C5F-4DF7-92B6-5BE0F1567D97}" destId="{764BFA9E-4B28-47AE-AD89-2C7B68A093F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317D8-B29A-4766-8BEC-006C0E4E3BD4}">
      <dsp:nvSpPr>
        <dsp:cNvPr id="0" name=""/>
        <dsp:cNvSpPr/>
      </dsp:nvSpPr>
      <dsp:spPr>
        <a:xfrm>
          <a:off x="792105" y="1808637"/>
          <a:ext cx="4409589" cy="118263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33363" tIns="102870" rIns="102870" bIns="102870" numCol="1" spcCol="1270" anchor="ctr" anchorCtr="0">
          <a:noAutofit/>
          <a:sp3d extrusionH="28000" prstMaterial="matte"/>
        </a:bodyPr>
        <a:lstStyle/>
        <a:p>
          <a:pPr lvl="0" algn="l" defTabSz="1200150" rtl="0">
            <a:lnSpc>
              <a:spcPct val="90000"/>
            </a:lnSpc>
            <a:spcBef>
              <a:spcPct val="0"/>
            </a:spcBef>
            <a:spcAft>
              <a:spcPct val="35000"/>
            </a:spcAft>
          </a:pPr>
          <a:r>
            <a:rPr lang="en-GB" sz="2700" kern="1200" dirty="0" smtClean="0"/>
            <a:t>"Contact" in Mobility Tool+ page.</a:t>
          </a:r>
          <a:endParaRPr lang="tr-TR" sz="2700" kern="1200" dirty="0"/>
        </a:p>
      </dsp:txBody>
      <dsp:txXfrm>
        <a:off x="849837" y="1866369"/>
        <a:ext cx="4294125" cy="1067174"/>
      </dsp:txXfrm>
    </dsp:sp>
    <dsp:sp modelId="{30D351BB-CA3C-43D2-958A-162924949256}">
      <dsp:nvSpPr>
        <dsp:cNvPr id="0" name=""/>
        <dsp:cNvSpPr/>
      </dsp:nvSpPr>
      <dsp:spPr>
        <a:xfrm>
          <a:off x="5400594" y="1808637"/>
          <a:ext cx="1626372" cy="118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45720" bIns="45720" numCol="1" spcCol="1270" anchor="t" anchorCtr="0">
          <a:noAutofit/>
          <a:sp3d extrusionH="28000" prstMaterial="matte"/>
        </a:bodyPr>
        <a:lstStyle/>
        <a:p>
          <a:pPr marL="171450" lvl="1" indent="-171450" algn="l" defTabSz="800100" rtl="0">
            <a:lnSpc>
              <a:spcPct val="90000"/>
            </a:lnSpc>
            <a:spcBef>
              <a:spcPct val="0"/>
            </a:spcBef>
            <a:spcAft>
              <a:spcPct val="15000"/>
            </a:spcAft>
            <a:buChar char="••"/>
          </a:pPr>
          <a:r>
            <a:rPr lang="en-GB" sz="1800" kern="1200" dirty="0" smtClean="0"/>
            <a:t>Login to Mobility Tool+ </a:t>
          </a:r>
          <a:endParaRPr lang="tr-TR" sz="1800" kern="1200" dirty="0"/>
        </a:p>
        <a:p>
          <a:pPr marL="171450" lvl="1" indent="-171450" algn="l" defTabSz="800100" rtl="0">
            <a:lnSpc>
              <a:spcPct val="90000"/>
            </a:lnSpc>
            <a:spcBef>
              <a:spcPct val="0"/>
            </a:spcBef>
            <a:spcAft>
              <a:spcPct val="15000"/>
            </a:spcAft>
            <a:buChar char="••"/>
          </a:pPr>
          <a:r>
            <a:rPr lang="tr-TR" sz="1800" kern="1200" dirty="0" smtClean="0"/>
            <a:t>O</a:t>
          </a:r>
          <a:r>
            <a:rPr lang="en-GB" sz="1800" kern="1200" dirty="0" smtClean="0"/>
            <a:t>pen your project details</a:t>
          </a:r>
          <a:endParaRPr lang="tr-TR" sz="1800" kern="1200" dirty="0"/>
        </a:p>
        <a:p>
          <a:pPr marL="171450" lvl="1" indent="-171450" algn="l" defTabSz="800100" rtl="0">
            <a:lnSpc>
              <a:spcPct val="90000"/>
            </a:lnSpc>
            <a:spcBef>
              <a:spcPct val="0"/>
            </a:spcBef>
            <a:spcAft>
              <a:spcPct val="15000"/>
            </a:spcAft>
            <a:buChar char="••"/>
          </a:pPr>
          <a:r>
            <a:rPr lang="en-GB" sz="1800" kern="1200" dirty="0" smtClean="0"/>
            <a:t>Click "Contacts" from the top menu</a:t>
          </a:r>
          <a:endParaRPr lang="tr-TR" sz="1800" kern="1200" dirty="0"/>
        </a:p>
        <a:p>
          <a:pPr marL="171450" lvl="1" indent="-171450" algn="l" defTabSz="800100" rtl="0">
            <a:lnSpc>
              <a:spcPct val="90000"/>
            </a:lnSpc>
            <a:spcBef>
              <a:spcPct val="0"/>
            </a:spcBef>
            <a:spcAft>
              <a:spcPct val="15000"/>
            </a:spcAft>
            <a:buChar char="••"/>
          </a:pPr>
          <a:r>
            <a:rPr lang="tr-TR" sz="1800" kern="1200" dirty="0" smtClean="0"/>
            <a:t>S</a:t>
          </a:r>
          <a:r>
            <a:rPr lang="en-GB" sz="1800" kern="1200" dirty="0" smtClean="0"/>
            <a:t>elect "Create a new Contact" from the contextual menu</a:t>
          </a:r>
          <a:endParaRPr lang="tr-TR" sz="1800" kern="1200" dirty="0"/>
        </a:p>
      </dsp:txBody>
      <dsp:txXfrm>
        <a:off x="5400594" y="1808637"/>
        <a:ext cx="1626372" cy="1182638"/>
      </dsp:txXfrm>
    </dsp:sp>
    <dsp:sp modelId="{2A1367E8-C82D-4EEF-A965-6CC2A0BE41CA}">
      <dsp:nvSpPr>
        <dsp:cNvPr id="0" name=""/>
        <dsp:cNvSpPr/>
      </dsp:nvSpPr>
      <dsp:spPr>
        <a:xfrm>
          <a:off x="144018" y="0"/>
          <a:ext cx="2044559" cy="2044773"/>
        </a:xfrm>
        <a:prstGeom prst="ellipse">
          <a:avLst/>
        </a:prstGeom>
        <a:blipFill rotWithShape="1">
          <a:blip xmlns:r="http://schemas.openxmlformats.org/officeDocument/2006/relationships" r:embed="rId1"/>
          <a:stretch>
            <a:fillRect/>
          </a:stretch>
        </a:blipFill>
        <a:ln>
          <a:noFill/>
        </a:ln>
        <a:effectLst/>
        <a:sp3d prstMaterial="matte"/>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1D146-1554-476E-973F-CDFC7EC0D464}">
      <dsp:nvSpPr>
        <dsp:cNvPr id="0" name=""/>
        <dsp:cNvSpPr/>
      </dsp:nvSpPr>
      <dsp:spPr>
        <a:xfrm>
          <a:off x="4254" y="30874"/>
          <a:ext cx="1318857" cy="156946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0" i="0" kern="1200" baseline="0" dirty="0" smtClean="0"/>
            <a:t>Login to Mobility Tool+</a:t>
          </a:r>
          <a:r>
            <a:rPr lang="tr-TR" sz="1400" b="0" i="0" kern="1200" baseline="0" dirty="0" smtClean="0"/>
            <a:t>               O</a:t>
          </a:r>
          <a:r>
            <a:rPr lang="en-GB" sz="1400" b="0" i="0" kern="1200" baseline="0" dirty="0" smtClean="0"/>
            <a:t>pen your project details</a:t>
          </a:r>
          <a:endParaRPr lang="tr-TR" sz="1400" kern="1200" dirty="0"/>
        </a:p>
      </dsp:txBody>
      <dsp:txXfrm>
        <a:off x="42882" y="69502"/>
        <a:ext cx="1241601" cy="1492211"/>
      </dsp:txXfrm>
    </dsp:sp>
    <dsp:sp modelId="{20F41702-DAE5-4764-AEF9-EC229D7DA69A}">
      <dsp:nvSpPr>
        <dsp:cNvPr id="0" name=""/>
        <dsp:cNvSpPr/>
      </dsp:nvSpPr>
      <dsp:spPr>
        <a:xfrm>
          <a:off x="1454997" y="652069"/>
          <a:ext cx="279597" cy="3270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1454997" y="717484"/>
        <a:ext cx="195718" cy="196246"/>
      </dsp:txXfrm>
    </dsp:sp>
    <dsp:sp modelId="{E1B8487C-DC0E-4DA0-8A70-E151EA4ECE92}">
      <dsp:nvSpPr>
        <dsp:cNvPr id="0" name=""/>
        <dsp:cNvSpPr/>
      </dsp:nvSpPr>
      <dsp:spPr>
        <a:xfrm>
          <a:off x="1850654" y="30874"/>
          <a:ext cx="1318857" cy="156946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0" i="0" kern="1200" baseline="0" smtClean="0"/>
            <a:t>Click "Contacts" from the top menu</a:t>
          </a:r>
          <a:endParaRPr lang="tr-TR" sz="1400" kern="1200"/>
        </a:p>
      </dsp:txBody>
      <dsp:txXfrm>
        <a:off x="1889282" y="69502"/>
        <a:ext cx="1241601" cy="1492211"/>
      </dsp:txXfrm>
    </dsp:sp>
    <dsp:sp modelId="{C62026F0-0BD8-492A-A315-877DE8A6D9C2}">
      <dsp:nvSpPr>
        <dsp:cNvPr id="0" name=""/>
        <dsp:cNvSpPr/>
      </dsp:nvSpPr>
      <dsp:spPr>
        <a:xfrm>
          <a:off x="3301398" y="652069"/>
          <a:ext cx="279597" cy="3270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3301398" y="717484"/>
        <a:ext cx="195718" cy="196246"/>
      </dsp:txXfrm>
    </dsp:sp>
    <dsp:sp modelId="{2EDD1844-AD3E-4630-AA86-F4736E356A24}">
      <dsp:nvSpPr>
        <dsp:cNvPr id="0" name=""/>
        <dsp:cNvSpPr/>
      </dsp:nvSpPr>
      <dsp:spPr>
        <a:xfrm>
          <a:off x="3697055" y="30874"/>
          <a:ext cx="1318857" cy="156946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0" i="0" kern="1200" baseline="0" dirty="0" smtClean="0"/>
            <a:t>Select "List Contacts" from the contextual menu.</a:t>
          </a:r>
          <a:endParaRPr lang="tr-TR" sz="1400" kern="1200" dirty="0"/>
        </a:p>
      </dsp:txBody>
      <dsp:txXfrm>
        <a:off x="3735683" y="69502"/>
        <a:ext cx="1241601" cy="1492211"/>
      </dsp:txXfrm>
    </dsp:sp>
    <dsp:sp modelId="{6BAAE736-8A9F-4A79-8F0E-BD23543770E7}">
      <dsp:nvSpPr>
        <dsp:cNvPr id="0" name=""/>
        <dsp:cNvSpPr/>
      </dsp:nvSpPr>
      <dsp:spPr>
        <a:xfrm>
          <a:off x="5147798" y="652069"/>
          <a:ext cx="279597" cy="3270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5147798" y="717484"/>
        <a:ext cx="195718" cy="196246"/>
      </dsp:txXfrm>
    </dsp:sp>
    <dsp:sp modelId="{DEF385BD-3FCB-4C29-B30D-BDAE267811FB}">
      <dsp:nvSpPr>
        <dsp:cNvPr id="0" name=""/>
        <dsp:cNvSpPr/>
      </dsp:nvSpPr>
      <dsp:spPr>
        <a:xfrm>
          <a:off x="5543455" y="30874"/>
          <a:ext cx="1318857" cy="156946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smtClean="0"/>
            <a:t>Click the pencil icon next to the details of the person you wish to edit.</a:t>
          </a:r>
          <a:endParaRPr lang="tr-TR" sz="1400" kern="1200" dirty="0"/>
        </a:p>
      </dsp:txBody>
      <dsp:txXfrm>
        <a:off x="5582083" y="69502"/>
        <a:ext cx="1241601" cy="1492211"/>
      </dsp:txXfrm>
    </dsp:sp>
    <dsp:sp modelId="{33664018-7FC7-41AA-89F5-30ED02144002}">
      <dsp:nvSpPr>
        <dsp:cNvPr id="0" name=""/>
        <dsp:cNvSpPr/>
      </dsp:nvSpPr>
      <dsp:spPr>
        <a:xfrm>
          <a:off x="6994198" y="652069"/>
          <a:ext cx="279597" cy="3270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6994198" y="717484"/>
        <a:ext cx="195718" cy="196246"/>
      </dsp:txXfrm>
    </dsp:sp>
    <dsp:sp modelId="{47642430-035B-4115-8D6A-45A9238CA671}">
      <dsp:nvSpPr>
        <dsp:cNvPr id="0" name=""/>
        <dsp:cNvSpPr/>
      </dsp:nvSpPr>
      <dsp:spPr>
        <a:xfrm>
          <a:off x="7389856" y="30874"/>
          <a:ext cx="1318857" cy="156946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smtClean="0"/>
            <a:t>Page with the contact details will be displayed. Click "Edit".</a:t>
          </a:r>
          <a:endParaRPr lang="tr-TR" sz="1400" kern="1200" dirty="0" smtClean="0"/>
        </a:p>
        <a:p>
          <a:pPr lvl="0" algn="ctr" defTabSz="622300" rtl="0">
            <a:lnSpc>
              <a:spcPct val="90000"/>
            </a:lnSpc>
            <a:spcBef>
              <a:spcPct val="0"/>
            </a:spcBef>
            <a:spcAft>
              <a:spcPct val="35000"/>
            </a:spcAft>
          </a:pPr>
          <a:endParaRPr lang="tr-TR" sz="1400" kern="1200" dirty="0"/>
        </a:p>
      </dsp:txBody>
      <dsp:txXfrm>
        <a:off x="7428484" y="69502"/>
        <a:ext cx="1241601" cy="1492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2050" name="Rectangle 2"/>
          <p:cNvSpPr>
            <a:spLocks noGrp="1" noRot="1" noChangeAspect="1" noChangeArrowheads="1"/>
          </p:cNvSpPr>
          <p:nvPr>
            <p:ph type="sldImg"/>
          </p:nvPr>
        </p:nvSpPr>
        <p:spPr bwMode="auto">
          <a:xfrm>
            <a:off x="-11798300" y="-11796713"/>
            <a:ext cx="11796712" cy="12490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tr-TR" altLang="tr-TR" smtClean="0"/>
          </a:p>
        </p:txBody>
      </p:sp>
    </p:spTree>
    <p:extLst>
      <p:ext uri="{BB962C8B-B14F-4D97-AF65-F5344CB8AC3E}">
        <p14:creationId xmlns:p14="http://schemas.microsoft.com/office/powerpoint/2010/main" val="350317955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tr-TR" altLang="tr-TR"/>
          </a:p>
        </p:txBody>
      </p:sp>
      <p:sp>
        <p:nvSpPr>
          <p:cNvPr id="8" name="Slide Number Placeholder 7"/>
          <p:cNvSpPr>
            <a:spLocks noGrp="1"/>
          </p:cNvSpPr>
          <p:nvPr>
            <p:ph type="sldNum" sz="quarter" idx="11"/>
          </p:nvPr>
        </p:nvSpPr>
        <p:spPr/>
        <p:txBody>
          <a:bodyPr/>
          <a:lstStyle/>
          <a:p>
            <a:fld id="{A10046E4-59FE-4376-BD21-32D1340AD43D}" type="slidenum">
              <a:rPr lang="tr-TR" altLang="tr-TR" smtClean="0"/>
              <a:pPr/>
              <a:t>‹#›</a:t>
            </a:fld>
            <a:endParaRPr lang="tr-TR" altLang="tr-TR"/>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57A31-B194-4BAF-9550-16065A1C0EB1}" type="slidenum">
              <a:rPr lang="tr-TR" altLang="tr-TR" smtClean="0"/>
              <a:pPr/>
              <a:t>‹#›</a:t>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0D8B1-33A6-4B79-BF02-CE056A00D936}" type="slidenum">
              <a:rPr lang="tr-TR" altLang="tr-TR" smtClean="0"/>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62639-8FBB-4B59-B882-AA949A432EA6}" type="slidenum">
              <a:rPr lang="tr-TR" altLang="tr-TR" smtClean="0"/>
              <a:pPr/>
              <a:t>‹#›</a:t>
            </a:fld>
            <a:endParaRPr lang="tr-TR" alt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88259-C95E-4B76-9B28-48554F3F979B}" type="slidenum">
              <a:rPr lang="tr-TR" altLang="tr-TR" smtClean="0"/>
              <a:pPr/>
              <a:t>‹#›</a:t>
            </a:fld>
            <a:endParaRPr lang="tr-TR" alt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tr-TR" altLang="tr-T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CD989-4C3C-4B47-A258-2FF330EB4B8D}" type="slidenum">
              <a:rPr lang="tr-TR" altLang="tr-TR" smtClean="0"/>
              <a:pPr/>
              <a:t>‹#›</a:t>
            </a:fld>
            <a:endParaRPr lang="tr-TR" altLang="tr-T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tr-TR" altLang="tr-T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CFDE65-B451-4F56-9BD4-8BD179ACF659}" type="slidenum">
              <a:rPr lang="tr-TR" altLang="tr-TR" smtClean="0"/>
              <a:pPr/>
              <a:t>‹#›</a:t>
            </a:fld>
            <a:endParaRPr lang="tr-TR" altLang="tr-T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tr-TR" altLang="tr-T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B14678-8C89-4EBB-B9C3-DAF6C8434CC8}" type="slidenum">
              <a:rPr lang="tr-TR" altLang="tr-TR" smtClean="0"/>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ltLang="tr-T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3BD4D-1F54-425F-A804-68573B557C6A}" type="slidenum">
              <a:rPr lang="tr-TR" altLang="tr-TR" smtClean="0"/>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tr-TR" altLang="tr-T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DE74D-1013-41EF-AC41-1B8990A5F642}" type="slidenum">
              <a:rPr lang="tr-TR" altLang="tr-TR" smtClean="0"/>
              <a:pPr/>
              <a:t>‹#›</a:t>
            </a:fld>
            <a:endParaRPr lang="tr-TR"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tr-TR" altLang="tr-T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DFDA1-09B3-4D8C-9411-D2DCC650B9C4}" type="slidenum">
              <a:rPr lang="tr-TR" altLang="tr-TR" smtClean="0"/>
              <a:pPr/>
              <a:t>‹#›</a:t>
            </a:fld>
            <a:endParaRPr lang="tr-TR" alt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tr-TR" alt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3F605F7-D0EE-4449-9543-FB695136D7E8}" type="slidenum">
              <a:rPr lang="tr-TR" altLang="tr-TR" smtClean="0"/>
              <a:pPr/>
              <a:t>‹#›</a:t>
            </a:fld>
            <a:endParaRPr lang="tr-TR" alt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2.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4.xml"/><Relationship Id="rId7" Type="http://schemas.openxmlformats.org/officeDocument/2006/relationships/image" Target="../media/image3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ebgate.ec.europa.eu/eac/mobilit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7.xml"/><Relationship Id="rId7" Type="http://schemas.openxmlformats.org/officeDocument/2006/relationships/image" Target="../media/image4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8.xml"/><Relationship Id="rId7" Type="http://schemas.openxmlformats.org/officeDocument/2006/relationships/image" Target="../media/image4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48.emf"/></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Layout" Target="../diagrams/layout12.xml"/><Relationship Id="rId7" Type="http://schemas.openxmlformats.org/officeDocument/2006/relationships/image" Target="../media/image5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3.xml"/><Relationship Id="rId7" Type="http://schemas.openxmlformats.org/officeDocument/2006/relationships/image" Target="../media/image55.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14.xml"/><Relationship Id="rId7" Type="http://schemas.openxmlformats.org/officeDocument/2006/relationships/image" Target="../media/image56.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7.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0.png"/><Relationship Id="rId5" Type="http://schemas.microsoft.com/office/2007/relationships/hdphoto" Target="../media/hdphoto5.wdp"/><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tr-TR" dirty="0" smtClean="0"/>
              <a:t>MT+ GUIDE FOR BENEFICIARIES</a:t>
            </a:r>
            <a:endParaRPr lang="tr-TR" dirty="0"/>
          </a:p>
        </p:txBody>
      </p:sp>
      <p:sp>
        <p:nvSpPr>
          <p:cNvPr id="3" name="Subtitle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4100482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8096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9pPr>
          </a:lstStyle>
          <a:p>
            <a:pPr algn="ctr">
              <a:buClrTx/>
              <a:buFontTx/>
              <a:buNone/>
            </a:pPr>
            <a:r>
              <a:rPr lang="en-GB" altLang="tr-TR" sz="3600" b="1"/>
              <a:t>3.2. Changes to project details</a:t>
            </a:r>
          </a:p>
        </p:txBody>
      </p:sp>
      <p:sp>
        <p:nvSpPr>
          <p:cNvPr id="11266" name="Text Box 2"/>
          <p:cNvSpPr txBox="1">
            <a:spLocks noChangeArrowheads="1"/>
          </p:cNvSpPr>
          <p:nvPr/>
        </p:nvSpPr>
        <p:spPr bwMode="auto">
          <a:xfrm>
            <a:off x="144463" y="1935163"/>
            <a:ext cx="4140200" cy="458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1pPr>
            <a:lvl2pPr marL="739775" indent="-2825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9pPr>
          </a:lstStyle>
          <a:p>
            <a:pPr>
              <a:spcBef>
                <a:spcPts val="700"/>
              </a:spcBef>
              <a:buFont typeface="Arial" charset="0"/>
              <a:buChar char="•"/>
            </a:pPr>
            <a:r>
              <a:rPr lang="en-GB" altLang="tr-TR" sz="2800"/>
              <a:t>"Approved Budget (by National Agency)" details displayed in "Budget" section of Mobility Tool+</a:t>
            </a:r>
          </a:p>
          <a:p>
            <a:pPr lvl="1">
              <a:spcBef>
                <a:spcPts val="600"/>
              </a:spcBef>
              <a:buFont typeface="Arial" charset="0"/>
              <a:buChar char="–"/>
            </a:pPr>
            <a:r>
              <a:rPr lang="en-GB" altLang="tr-TR" sz="2400"/>
              <a:t>This can be a result of an amendment or other changes to the project.</a:t>
            </a:r>
          </a:p>
        </p:txBody>
      </p:sp>
      <p:sp>
        <p:nvSpPr>
          <p:cNvPr id="11267" name="Text Box 3"/>
          <p:cNvSpPr txBox="1">
            <a:spLocks noChangeArrowheads="1"/>
          </p:cNvSpPr>
          <p:nvPr/>
        </p:nvSpPr>
        <p:spPr bwMode="auto">
          <a:xfrm>
            <a:off x="2160588" y="1047750"/>
            <a:ext cx="4608512"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marL="0" lvl="2" indent="0" algn="ctr">
              <a:buClrTx/>
              <a:buFontTx/>
              <a:buNone/>
            </a:pPr>
            <a:r>
              <a:rPr lang="tr-TR" altLang="tr-TR" sz="2800" b="1"/>
              <a:t>3.2.1.Automic</a:t>
            </a:r>
            <a:r>
              <a:rPr lang="en-GB" altLang="tr-TR" sz="2800" b="1"/>
              <a:t> </a:t>
            </a:r>
            <a:r>
              <a:rPr lang="tr-TR" altLang="tr-TR" sz="2800" b="1"/>
              <a:t>C</a:t>
            </a:r>
            <a:r>
              <a:rPr lang="en-GB" altLang="tr-TR" sz="2800" b="1"/>
              <a:t>hanges</a:t>
            </a:r>
          </a:p>
          <a:p>
            <a:pPr>
              <a:buClrTx/>
              <a:buFontTx/>
              <a:buNone/>
            </a:pPr>
            <a:endParaRPr lang="en-GB" altLang="tr-TR" sz="2800" b="1"/>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935163"/>
            <a:ext cx="4608512" cy="4662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400" b="1"/>
              <a:t>4.</a:t>
            </a:r>
            <a:r>
              <a:rPr lang="en-GB" altLang="tr-TR" sz="4400" b="1"/>
              <a:t>ORGANISATIONS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628775"/>
            <a:ext cx="6156325" cy="5113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2901950"/>
            <a:ext cx="2316162" cy="857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Oval 4"/>
          <p:cNvSpPr>
            <a:spLocks noChangeArrowheads="1"/>
          </p:cNvSpPr>
          <p:nvPr/>
        </p:nvSpPr>
        <p:spPr bwMode="auto">
          <a:xfrm>
            <a:off x="6948488" y="3213100"/>
            <a:ext cx="1223962" cy="287338"/>
          </a:xfrm>
          <a:prstGeom prst="ellipse">
            <a:avLst/>
          </a:prstGeom>
          <a:noFill/>
          <a:ln w="255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400" b="1"/>
              <a:t>4.</a:t>
            </a:r>
            <a:r>
              <a:rPr lang="en-GB" altLang="tr-TR" sz="4400" b="1"/>
              <a:t>ORGANISATIONS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628775"/>
            <a:ext cx="9001125" cy="1223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8175" y="3284538"/>
            <a:ext cx="3743325" cy="338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215900"/>
            <a:ext cx="8229600" cy="120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400" b="1"/>
              <a:t>4.</a:t>
            </a:r>
            <a:r>
              <a:rPr lang="en-GB" altLang="tr-TR" sz="4400" b="1"/>
              <a:t>ORGANISATIONS</a:t>
            </a:r>
          </a:p>
        </p:txBody>
      </p:sp>
      <p:sp>
        <p:nvSpPr>
          <p:cNvPr id="14338" name="Text Box 2"/>
          <p:cNvSpPr txBox="1">
            <a:spLocks noChangeArrowheads="1"/>
          </p:cNvSpPr>
          <p:nvPr/>
        </p:nvSpPr>
        <p:spPr bwMode="auto">
          <a:xfrm>
            <a:off x="3419475" y="2060575"/>
            <a:ext cx="5267325"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bri" pitchFamily="32" charset="0"/>
                <a:ea typeface="Microsoft YaHei" charset="-122"/>
              </a:defRPr>
            </a:lvl1pPr>
            <a:lvl2pPr marL="741363" indent="-2825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bri" pitchFamily="32" charset="0"/>
                <a:ea typeface="Microsoft YaHei"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bri" pitchFamily="32" charset="0"/>
                <a:ea typeface="Microsoft YaHei"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bri" pitchFamily="32" charset="0"/>
                <a:ea typeface="Microsoft YaHei"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Calibri" pitchFamily="32" charset="0"/>
                <a:ea typeface="Microsoft YaHei" charset="-122"/>
              </a:defRPr>
            </a:lvl9pPr>
          </a:lstStyle>
          <a:p>
            <a:pPr>
              <a:spcBef>
                <a:spcPts val="700"/>
              </a:spcBef>
              <a:buClrTx/>
              <a:buFontTx/>
              <a:buNone/>
            </a:pPr>
            <a:endParaRPr lang="tr-TR" altLang="tr-TR" sz="2800"/>
          </a:p>
          <a:p>
            <a:pPr marL="339725" indent="-338138">
              <a:spcBef>
                <a:spcPts val="700"/>
              </a:spcBef>
              <a:buFont typeface="Arial" charset="0"/>
              <a:buChar char="•"/>
            </a:pPr>
            <a:r>
              <a:rPr lang="en-GB" altLang="tr-TR" sz="2800"/>
              <a:t>Depending on the action type of the project</a:t>
            </a:r>
          </a:p>
          <a:p>
            <a:pPr lvl="1">
              <a:spcBef>
                <a:spcPts val="600"/>
              </a:spcBef>
              <a:buClrTx/>
              <a:buFontTx/>
              <a:buNone/>
            </a:pPr>
            <a:endParaRPr lang="tr-TR" altLang="tr-TR" sz="2400"/>
          </a:p>
          <a:p>
            <a:pPr marL="739775" lvl="1" indent="-280988">
              <a:spcBef>
                <a:spcPts val="600"/>
              </a:spcBef>
              <a:buFont typeface="Arial" charset="0"/>
              <a:buChar char="–"/>
            </a:pPr>
            <a:r>
              <a:rPr lang="en-GB" altLang="tr-TR" sz="2400"/>
              <a:t>you may be required to put a PIC number of the organisation you wish to add</a:t>
            </a:r>
          </a:p>
          <a:p>
            <a:pPr marL="739775" lvl="1" indent="-280988">
              <a:spcBef>
                <a:spcPts val="600"/>
              </a:spcBef>
              <a:buFont typeface="Arial" charset="0"/>
              <a:buChar char="–"/>
            </a:pPr>
            <a:r>
              <a:rPr lang="en-GB" altLang="tr-TR" sz="2400"/>
              <a:t>In special cases you may override the PIC requirement by selecting "Non-PIC Organisation".</a:t>
            </a:r>
          </a:p>
          <a:p>
            <a:pPr>
              <a:spcBef>
                <a:spcPts val="700"/>
              </a:spcBef>
              <a:buClrTx/>
              <a:buFontTx/>
              <a:buNone/>
            </a:pPr>
            <a:endParaRPr lang="en-GB" altLang="tr-TR" sz="240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2636838"/>
            <a:ext cx="2314575" cy="857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Oval 4"/>
          <p:cNvSpPr>
            <a:spLocks noChangeArrowheads="1"/>
          </p:cNvSpPr>
          <p:nvPr/>
        </p:nvSpPr>
        <p:spPr bwMode="auto">
          <a:xfrm>
            <a:off x="465138" y="3213100"/>
            <a:ext cx="2089150" cy="215900"/>
          </a:xfrm>
          <a:prstGeom prst="ellipse">
            <a:avLst/>
          </a:prstGeom>
          <a:noFill/>
          <a:ln w="255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14341" name="Text Box 5"/>
          <p:cNvSpPr txBox="1">
            <a:spLocks noChangeArrowheads="1"/>
          </p:cNvSpPr>
          <p:nvPr/>
        </p:nvSpPr>
        <p:spPr bwMode="auto">
          <a:xfrm>
            <a:off x="468313" y="1557338"/>
            <a:ext cx="8207375"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a:t>4.1.How to add new organisation?</a:t>
            </a:r>
          </a:p>
          <a:p>
            <a:pPr algn="ctr">
              <a:buClrTx/>
              <a:buFontTx/>
              <a:buNone/>
            </a:pPr>
            <a:endParaRPr lang="tr-TR" altLang="tr-TR" sz="2800" b="1"/>
          </a:p>
        </p:txBody>
      </p:sp>
      <p:sp>
        <p:nvSpPr>
          <p:cNvPr id="14342" name="Rectangle 6"/>
          <p:cNvSpPr>
            <a:spLocks noChangeArrowheads="1"/>
          </p:cNvSpPr>
          <p:nvPr/>
        </p:nvSpPr>
        <p:spPr bwMode="auto">
          <a:xfrm>
            <a:off x="414338" y="4221163"/>
            <a:ext cx="2862262" cy="222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spcBef>
                <a:spcPts val="700"/>
              </a:spcBef>
              <a:buClrTx/>
              <a:buFontTx/>
              <a:buNone/>
            </a:pPr>
            <a:r>
              <a:rPr lang="en-GB" altLang="tr-TR" sz="2800"/>
              <a:t>Partner details can be changed at any time during the project lifetime </a:t>
            </a:r>
            <a:r>
              <a:rPr lang="tr-TR" altLang="tr-TR" sz="2800"/>
              <a:t>!!!</a:t>
            </a:r>
          </a:p>
        </p:txBody>
      </p:sp>
      <p:sp>
        <p:nvSpPr>
          <p:cNvPr id="14343" name="AutoShape 7"/>
          <p:cNvSpPr>
            <a:spLocks noChangeArrowheads="1"/>
          </p:cNvSpPr>
          <p:nvPr/>
        </p:nvSpPr>
        <p:spPr bwMode="auto">
          <a:xfrm>
            <a:off x="250825" y="3933825"/>
            <a:ext cx="3025775" cy="2735263"/>
          </a:xfrm>
          <a:prstGeom prst="roundRect">
            <a:avLst>
              <a:gd name="adj" fmla="val 16667"/>
            </a:avLst>
          </a:prstGeom>
          <a:noFill/>
          <a:ln w="25560" cap="sq">
            <a:solidFill>
              <a:srgbClr val="385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14446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400" b="1"/>
              <a:t>4.</a:t>
            </a:r>
            <a:r>
              <a:rPr lang="en-GB" altLang="tr-TR" sz="4400" b="1"/>
              <a:t>ORGANISATIONS</a:t>
            </a:r>
          </a:p>
        </p:txBody>
      </p:sp>
      <p:sp>
        <p:nvSpPr>
          <p:cNvPr id="15362" name="Text Box 2"/>
          <p:cNvSpPr txBox="1">
            <a:spLocks noChangeArrowheads="1"/>
          </p:cNvSpPr>
          <p:nvPr/>
        </p:nvSpPr>
        <p:spPr bwMode="auto">
          <a:xfrm>
            <a:off x="477838" y="1152525"/>
            <a:ext cx="8208962"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a:t>4.1.How to add new organisation?</a:t>
            </a:r>
          </a:p>
          <a:p>
            <a:pPr algn="ctr">
              <a:buClrTx/>
              <a:buFontTx/>
              <a:buNone/>
            </a:pPr>
            <a:endParaRPr lang="tr-TR" altLang="tr-TR" sz="2800" b="1"/>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113"/>
            <a:ext cx="5580063" cy="4897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781300"/>
            <a:ext cx="3240087"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AutoShape 5"/>
          <p:cNvSpPr>
            <a:spLocks noChangeArrowheads="1"/>
          </p:cNvSpPr>
          <p:nvPr/>
        </p:nvSpPr>
        <p:spPr bwMode="auto">
          <a:xfrm>
            <a:off x="8243888" y="2266950"/>
            <a:ext cx="287337" cy="531813"/>
          </a:xfrm>
          <a:prstGeom prst="downArrow">
            <a:avLst>
              <a:gd name="adj1" fmla="val 50000"/>
              <a:gd name="adj2" fmla="val 50110"/>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15366" name="Rectangle 6"/>
          <p:cNvSpPr>
            <a:spLocks noChangeArrowheads="1"/>
          </p:cNvSpPr>
          <p:nvPr/>
        </p:nvSpPr>
        <p:spPr bwMode="auto">
          <a:xfrm>
            <a:off x="5738813" y="1874838"/>
            <a:ext cx="31353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buClrTx/>
              <a:buFontTx/>
              <a:buNone/>
            </a:pPr>
            <a:r>
              <a:rPr lang="en-GB" altLang="tr-TR" b="1"/>
              <a:t>Organisations with PIC number</a:t>
            </a:r>
          </a:p>
        </p:txBody>
      </p:sp>
      <p:sp>
        <p:nvSpPr>
          <p:cNvPr id="15367" name="Rectangle 7"/>
          <p:cNvSpPr>
            <a:spLocks noChangeArrowheads="1"/>
          </p:cNvSpPr>
          <p:nvPr/>
        </p:nvSpPr>
        <p:spPr bwMode="auto">
          <a:xfrm>
            <a:off x="5781675" y="3716338"/>
            <a:ext cx="33940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buClrTx/>
              <a:buFontTx/>
              <a:buNone/>
            </a:pPr>
            <a:endParaRPr lang="tr-TR" altLang="tr-TR" b="1"/>
          </a:p>
          <a:p>
            <a:pPr>
              <a:buClrTx/>
              <a:buFontTx/>
              <a:buNone/>
            </a:pPr>
            <a:r>
              <a:rPr lang="en-GB" altLang="tr-TR" b="1"/>
              <a:t>Organisations without a PIC number</a:t>
            </a:r>
          </a:p>
        </p:txBody>
      </p:sp>
      <p:sp>
        <p:nvSpPr>
          <p:cNvPr id="15368" name="Rectangle 8"/>
          <p:cNvSpPr>
            <a:spLocks noChangeArrowheads="1"/>
          </p:cNvSpPr>
          <p:nvPr/>
        </p:nvSpPr>
        <p:spPr bwMode="auto">
          <a:xfrm>
            <a:off x="5846763" y="4941888"/>
            <a:ext cx="31813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buClrTx/>
              <a:buFontTx/>
              <a:buNone/>
            </a:pPr>
            <a:r>
              <a:rPr lang="en-GB" altLang="tr-TR"/>
              <a:t>tick "Non-PIC Organisation</a:t>
            </a:r>
          </a:p>
        </p:txBody>
      </p:sp>
      <p:pic>
        <p:nvPicPr>
          <p:cNvPr id="1536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763" y="5661025"/>
            <a:ext cx="2873375" cy="504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87363" y="115888"/>
            <a:ext cx="8229600"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400" b="1"/>
              <a:t>4.</a:t>
            </a:r>
            <a:r>
              <a:rPr lang="en-GB" altLang="tr-TR" sz="4400" b="1"/>
              <a:t>ORGANISATIONS</a:t>
            </a:r>
          </a:p>
        </p:txBody>
      </p:sp>
      <p:sp>
        <p:nvSpPr>
          <p:cNvPr id="16386" name="Text Box 2"/>
          <p:cNvSpPr txBox="1">
            <a:spLocks noChangeArrowheads="1"/>
          </p:cNvSpPr>
          <p:nvPr/>
        </p:nvSpPr>
        <p:spPr bwMode="auto">
          <a:xfrm>
            <a:off x="144463" y="1079500"/>
            <a:ext cx="892175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a:t>4.1. How to edit organisation details?</a:t>
            </a:r>
          </a:p>
          <a:p>
            <a:pPr algn="ctr">
              <a:buClrTx/>
              <a:buFontTx/>
              <a:buNone/>
            </a:pPr>
            <a:endParaRPr lang="tr-TR" altLang="tr-TR" sz="2800" b="1"/>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205038"/>
            <a:ext cx="8064500" cy="936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AutoShape 4"/>
          <p:cNvSpPr>
            <a:spLocks noChangeArrowheads="1"/>
          </p:cNvSpPr>
          <p:nvPr/>
        </p:nvSpPr>
        <p:spPr bwMode="auto">
          <a:xfrm>
            <a:off x="5580063" y="4005263"/>
            <a:ext cx="2447925" cy="1295400"/>
          </a:xfrm>
          <a:prstGeom prst="rightArrow">
            <a:avLst>
              <a:gd name="adj1" fmla="val 50000"/>
              <a:gd name="adj2" fmla="val 50025"/>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0" y="28575"/>
            <a:ext cx="91440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400" b="1"/>
              <a:t>4.</a:t>
            </a:r>
            <a:r>
              <a:rPr lang="en-GB" altLang="tr-TR" sz="4400" b="1"/>
              <a:t>ORGANISATIONS</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1341438"/>
            <a:ext cx="8278813" cy="5472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p:cNvSpPr txBox="1">
            <a:spLocks noChangeArrowheads="1"/>
          </p:cNvSpPr>
          <p:nvPr/>
        </p:nvSpPr>
        <p:spPr bwMode="auto">
          <a:xfrm>
            <a:off x="0" y="792163"/>
            <a:ext cx="91440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a:t>4.1. How to edit organisation details?</a:t>
            </a:r>
          </a:p>
          <a:p>
            <a:pPr algn="ctr">
              <a:buClrTx/>
              <a:buFontTx/>
              <a:buNone/>
            </a:pPr>
            <a:endParaRPr lang="tr-TR" altLang="tr-TR" sz="2800" b="1"/>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0" y="71438"/>
            <a:ext cx="914400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400" b="1"/>
              <a:t>4.</a:t>
            </a:r>
            <a:r>
              <a:rPr lang="en-GB" altLang="tr-TR" sz="4400" b="1"/>
              <a:t>ORGANISATIONS</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355725"/>
            <a:ext cx="8280400" cy="547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Text Box 3"/>
          <p:cNvSpPr txBox="1">
            <a:spLocks noChangeArrowheads="1"/>
          </p:cNvSpPr>
          <p:nvPr/>
        </p:nvSpPr>
        <p:spPr bwMode="auto">
          <a:xfrm>
            <a:off x="0" y="792163"/>
            <a:ext cx="91440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a:t>4.1. How to edit organisation details?</a:t>
            </a:r>
          </a:p>
          <a:p>
            <a:pPr algn="ctr">
              <a:buClrTx/>
              <a:buFontTx/>
              <a:buNone/>
            </a:pPr>
            <a:endParaRPr lang="tr-TR" altLang="tr-TR" sz="2800" b="1"/>
          </a:p>
        </p:txBody>
      </p:sp>
      <p:sp>
        <p:nvSpPr>
          <p:cNvPr id="18436" name="Oval 4"/>
          <p:cNvSpPr>
            <a:spLocks noChangeArrowheads="1"/>
          </p:cNvSpPr>
          <p:nvPr/>
        </p:nvSpPr>
        <p:spPr bwMode="auto">
          <a:xfrm>
            <a:off x="1547813" y="2133600"/>
            <a:ext cx="1944687" cy="574675"/>
          </a:xfrm>
          <a:prstGeom prst="ellipse">
            <a:avLst/>
          </a:prstGeom>
          <a:noFill/>
          <a:ln w="25560" cap="sq">
            <a:solidFill>
              <a:srgbClr val="385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18437" name="Oval 5"/>
          <p:cNvSpPr>
            <a:spLocks noChangeArrowheads="1"/>
          </p:cNvSpPr>
          <p:nvPr/>
        </p:nvSpPr>
        <p:spPr bwMode="auto">
          <a:xfrm>
            <a:off x="6732588" y="2565400"/>
            <a:ext cx="431800" cy="647700"/>
          </a:xfrm>
          <a:prstGeom prst="ellipse">
            <a:avLst/>
          </a:prstGeom>
          <a:noFill/>
          <a:ln w="25560" cap="sq">
            <a:solidFill>
              <a:srgbClr val="385D8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68313" y="18891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a:t>4.</a:t>
            </a:r>
            <a:r>
              <a:rPr lang="en-GB" altLang="tr-TR" sz="4000" b="1"/>
              <a:t>ORGANISATIONS</a:t>
            </a:r>
            <a:r>
              <a:rPr lang="tr-TR" altLang="tr-TR" sz="4000" b="1"/>
              <a:t/>
            </a:r>
            <a:br>
              <a:rPr lang="tr-TR" altLang="tr-TR" sz="4000" b="1"/>
            </a:br>
            <a:endParaRPr lang="tr-TR" altLang="tr-TR" sz="4000" b="1"/>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16113"/>
            <a:ext cx="4968875" cy="4608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3"/>
          <p:cNvSpPr>
            <a:spLocks noChangeArrowheads="1"/>
          </p:cNvSpPr>
          <p:nvPr/>
        </p:nvSpPr>
        <p:spPr bwMode="auto">
          <a:xfrm>
            <a:off x="5219700" y="1909763"/>
            <a:ext cx="3673475" cy="484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1pPr>
            <a:lvl2pPr marL="739775" indent="-2825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9pPr>
          </a:lstStyle>
          <a:p>
            <a:pPr>
              <a:spcBef>
                <a:spcPts val="700"/>
              </a:spcBef>
              <a:buFont typeface="Arial" charset="0"/>
              <a:buChar char="•"/>
            </a:pPr>
            <a:r>
              <a:rPr lang="en-GB" altLang="tr-TR" sz="2000"/>
              <a:t>Depending of the type of the organisation and/or the Action Type, the field "Erasmus Code" will appear in the organisation form</a:t>
            </a:r>
          </a:p>
          <a:p>
            <a:pPr lvl="1">
              <a:spcBef>
                <a:spcPts val="700"/>
              </a:spcBef>
              <a:buFont typeface="Arial" charset="0"/>
              <a:buChar char="–"/>
            </a:pPr>
            <a:r>
              <a:rPr lang="en-GB" altLang="tr-TR" sz="2000"/>
              <a:t>Linked to the ECHE (Erasmus Charter for Higher Education)</a:t>
            </a:r>
          </a:p>
          <a:p>
            <a:pPr lvl="1">
              <a:spcBef>
                <a:spcPts val="700"/>
              </a:spcBef>
              <a:buFont typeface="Arial" charset="0"/>
              <a:buChar char="–"/>
            </a:pPr>
            <a:r>
              <a:rPr lang="en-GB" altLang="tr-TR" sz="2000"/>
              <a:t>Can be used to search an organisation in the ECHE database among those Higher Education institutions who have received a Charter for Erasmus+ Programme.</a:t>
            </a:r>
          </a:p>
        </p:txBody>
      </p:sp>
      <p:sp>
        <p:nvSpPr>
          <p:cNvPr id="19460" name="Text Box 4"/>
          <p:cNvSpPr txBox="1">
            <a:spLocks noChangeArrowheads="1"/>
          </p:cNvSpPr>
          <p:nvPr/>
        </p:nvSpPr>
        <p:spPr bwMode="auto">
          <a:xfrm>
            <a:off x="0" y="896938"/>
            <a:ext cx="91440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a:t>4.1. How to edit organisation details?</a:t>
            </a:r>
          </a:p>
          <a:p>
            <a:pPr algn="ctr">
              <a:buClrTx/>
              <a:buFontTx/>
              <a:buNone/>
            </a:pPr>
            <a:endParaRPr lang="tr-TR" altLang="tr-TR" sz="2800" b="1"/>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3975" y="190500"/>
            <a:ext cx="89281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a:t>4.</a:t>
            </a:r>
            <a:r>
              <a:rPr lang="en-GB" altLang="tr-TR" sz="4000" b="1"/>
              <a:t>ORGANISATIONS</a:t>
            </a:r>
          </a:p>
        </p:txBody>
      </p:sp>
      <p:sp>
        <p:nvSpPr>
          <p:cNvPr id="20482" name="Text Box 2"/>
          <p:cNvSpPr txBox="1">
            <a:spLocks noChangeArrowheads="1"/>
          </p:cNvSpPr>
          <p:nvPr/>
        </p:nvSpPr>
        <p:spPr bwMode="auto">
          <a:xfrm>
            <a:off x="457200" y="1600200"/>
            <a:ext cx="8229600"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1pPr>
            <a:lvl2pPr marL="739775" indent="-2825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9pPr>
          </a:lstStyle>
          <a:p>
            <a:pPr>
              <a:lnSpc>
                <a:spcPct val="80000"/>
              </a:lnSpc>
              <a:spcBef>
                <a:spcPts val="750"/>
              </a:spcBef>
              <a:buFont typeface="Arial" charset="0"/>
              <a:buChar char="•"/>
            </a:pPr>
            <a:r>
              <a:rPr lang="en-GB" altLang="tr-TR" sz="3000"/>
              <a:t>The </a:t>
            </a:r>
            <a:r>
              <a:rPr lang="en-GB" altLang="tr-TR" sz="3000" b="1"/>
              <a:t>beneficiary organisation</a:t>
            </a:r>
            <a:r>
              <a:rPr lang="en-GB" altLang="tr-TR" sz="3000"/>
              <a:t> details</a:t>
            </a:r>
          </a:p>
          <a:p>
            <a:pPr lvl="1">
              <a:lnSpc>
                <a:spcPct val="80000"/>
              </a:lnSpc>
              <a:spcBef>
                <a:spcPts val="650"/>
              </a:spcBef>
              <a:buFont typeface="Arial" charset="0"/>
              <a:buChar char="–"/>
            </a:pPr>
            <a:r>
              <a:rPr lang="en-GB" altLang="tr-TR" sz="2600"/>
              <a:t> </a:t>
            </a:r>
            <a:r>
              <a:rPr lang="en-GB" altLang="tr-TR" sz="2600" b="1"/>
              <a:t>should not be changed</a:t>
            </a:r>
            <a:r>
              <a:rPr lang="en-GB" altLang="tr-TR" sz="2600"/>
              <a:t> by the beneficiary organisation, only by the National Agency</a:t>
            </a:r>
          </a:p>
          <a:p>
            <a:pPr lvl="1" indent="-279400">
              <a:lnSpc>
                <a:spcPct val="80000"/>
              </a:lnSpc>
              <a:spcBef>
                <a:spcPts val="650"/>
              </a:spcBef>
              <a:buClrTx/>
              <a:buFontTx/>
              <a:buNone/>
            </a:pPr>
            <a:endParaRPr lang="tr-TR" altLang="tr-TR" sz="2600"/>
          </a:p>
          <a:p>
            <a:pPr>
              <a:lnSpc>
                <a:spcPct val="80000"/>
              </a:lnSpc>
              <a:spcBef>
                <a:spcPts val="750"/>
              </a:spcBef>
              <a:buFont typeface="Arial" charset="0"/>
              <a:buChar char="•"/>
            </a:pPr>
            <a:r>
              <a:rPr lang="en-GB" altLang="tr-TR" sz="3000"/>
              <a:t>If for any reason the Beneficiary Organisation details need to be changed</a:t>
            </a:r>
          </a:p>
          <a:p>
            <a:pPr marL="341313">
              <a:lnSpc>
                <a:spcPct val="80000"/>
              </a:lnSpc>
              <a:spcBef>
                <a:spcPts val="750"/>
              </a:spcBef>
              <a:buClrTx/>
              <a:buFontTx/>
              <a:buNone/>
            </a:pPr>
            <a:endParaRPr lang="tr-TR" altLang="tr-TR" sz="3000"/>
          </a:p>
          <a:p>
            <a:pPr lvl="1">
              <a:lnSpc>
                <a:spcPct val="80000"/>
              </a:lnSpc>
              <a:spcBef>
                <a:spcPts val="650"/>
              </a:spcBef>
              <a:buFont typeface="Arial" charset="0"/>
              <a:buChar char="–"/>
            </a:pPr>
            <a:r>
              <a:rPr lang="en-GB" altLang="tr-TR" sz="2600"/>
              <a:t> please</a:t>
            </a:r>
            <a:r>
              <a:rPr lang="tr-TR" altLang="tr-TR" sz="2600"/>
              <a:t>          </a:t>
            </a:r>
            <a:r>
              <a:rPr lang="en-GB" altLang="tr-TR" sz="2600"/>
              <a:t> </a:t>
            </a:r>
            <a:r>
              <a:rPr lang="tr-TR" altLang="tr-TR" sz="2600"/>
              <a:t>         </a:t>
            </a:r>
            <a:r>
              <a:rPr lang="en-GB" altLang="tr-TR" sz="2600"/>
              <a:t>your National Agency</a:t>
            </a:r>
          </a:p>
          <a:p>
            <a:pPr marL="741363" lvl="1">
              <a:lnSpc>
                <a:spcPct val="80000"/>
              </a:lnSpc>
              <a:spcBef>
                <a:spcPts val="650"/>
              </a:spcBef>
              <a:buClrTx/>
              <a:buFontTx/>
              <a:buNone/>
            </a:pPr>
            <a:endParaRPr lang="tr-TR" altLang="tr-TR" sz="2600"/>
          </a:p>
          <a:p>
            <a:pPr lvl="1">
              <a:lnSpc>
                <a:spcPct val="80000"/>
              </a:lnSpc>
              <a:spcBef>
                <a:spcPts val="650"/>
              </a:spcBef>
              <a:buFont typeface="Arial" charset="0"/>
              <a:buChar char="–"/>
            </a:pPr>
            <a:r>
              <a:rPr lang="en-GB" altLang="tr-TR" sz="2600"/>
              <a:t>Once the data is changed by the National Agency, please reflect these changes in the project in Mobility Tool.</a:t>
            </a:r>
          </a:p>
          <a:p>
            <a:pPr marL="341313">
              <a:lnSpc>
                <a:spcPct val="80000"/>
              </a:lnSpc>
              <a:spcBef>
                <a:spcPts val="650"/>
              </a:spcBef>
              <a:buClrTx/>
              <a:buFontTx/>
              <a:buNone/>
            </a:pPr>
            <a:endParaRPr lang="en-GB" altLang="tr-TR" sz="2600"/>
          </a:p>
        </p:txBody>
      </p:sp>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076700"/>
            <a:ext cx="892175" cy="814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4"/>
          <p:cNvSpPr txBox="1">
            <a:spLocks noChangeArrowheads="1"/>
          </p:cNvSpPr>
          <p:nvPr/>
        </p:nvSpPr>
        <p:spPr bwMode="auto">
          <a:xfrm>
            <a:off x="0" y="896938"/>
            <a:ext cx="91440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a:t>4.1. How to edit organisation details?</a:t>
            </a:r>
          </a:p>
          <a:p>
            <a:pPr algn="ctr">
              <a:buClrTx/>
              <a:buFontTx/>
              <a:buNone/>
            </a:pPr>
            <a:endParaRPr lang="tr-TR" altLang="tr-TR" sz="2800" b="1"/>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a:t>1. </a:t>
            </a:r>
            <a:r>
              <a:rPr lang="en-GB" altLang="tr-TR" sz="4000" b="1"/>
              <a:t>GENERAL INTRODUCTION</a:t>
            </a:r>
            <a:r>
              <a:rPr lang="tr-TR" altLang="tr-TR" sz="4000" b="1"/>
              <a:t/>
            </a:r>
            <a:br>
              <a:rPr lang="tr-TR" altLang="tr-TR" sz="4000" b="1"/>
            </a:br>
            <a:endParaRPr lang="tr-TR" altLang="tr-TR" sz="4000" b="1"/>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84313"/>
            <a:ext cx="6075363" cy="4354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53975" y="190500"/>
            <a:ext cx="89281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a:t>4.</a:t>
            </a:r>
            <a:r>
              <a:rPr lang="en-GB" altLang="tr-TR" sz="4000" b="1"/>
              <a:t>ORGANISATIONS</a:t>
            </a:r>
          </a:p>
        </p:txBody>
      </p:sp>
      <p:sp>
        <p:nvSpPr>
          <p:cNvPr id="21506" name="Text Box 2"/>
          <p:cNvSpPr txBox="1">
            <a:spLocks noChangeArrowheads="1"/>
          </p:cNvSpPr>
          <p:nvPr/>
        </p:nvSpPr>
        <p:spPr bwMode="auto">
          <a:xfrm>
            <a:off x="457200" y="1600200"/>
            <a:ext cx="8229600"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1pPr>
            <a:lvl2pPr marL="739775" indent="-2825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9pPr>
          </a:lstStyle>
          <a:p>
            <a:pPr>
              <a:spcBef>
                <a:spcPts val="800"/>
              </a:spcBef>
              <a:buFont typeface="Arial" charset="0"/>
              <a:buChar char="•"/>
            </a:pPr>
            <a:r>
              <a:rPr lang="tr-TR" altLang="tr-TR" sz="3200"/>
              <a:t>C</a:t>
            </a:r>
            <a:r>
              <a:rPr lang="en-GB" altLang="tr-TR" sz="3200"/>
              <a:t>an be exported to a CSV file</a:t>
            </a:r>
          </a:p>
          <a:p>
            <a:pPr lvl="1">
              <a:spcBef>
                <a:spcPts val="700"/>
              </a:spcBef>
              <a:buFont typeface="Arial" charset="0"/>
              <a:buChar char="–"/>
            </a:pPr>
            <a:r>
              <a:rPr lang="en-GB" altLang="tr-TR" sz="2800"/>
              <a:t>The exported list will contain exactly the same fields shown on the Organisations page</a:t>
            </a:r>
          </a:p>
          <a:p>
            <a:pPr>
              <a:spcBef>
                <a:spcPts val="800"/>
              </a:spcBef>
              <a:buFont typeface="Calibri" pitchFamily="32" charset="0"/>
              <a:buAutoNum type="arabicPeriod"/>
            </a:pPr>
            <a:r>
              <a:rPr lang="en-GB" altLang="tr-TR" sz="3200"/>
              <a:t>Login to Mobility Tool+ </a:t>
            </a:r>
          </a:p>
          <a:p>
            <a:pPr>
              <a:spcBef>
                <a:spcPts val="800"/>
              </a:spcBef>
              <a:buFont typeface="Calibri" pitchFamily="32" charset="0"/>
              <a:buAutoNum type="arabicPeriod"/>
            </a:pPr>
            <a:r>
              <a:rPr lang="tr-TR" altLang="tr-TR" sz="3200"/>
              <a:t>O</a:t>
            </a:r>
            <a:r>
              <a:rPr lang="en-GB" altLang="tr-TR" sz="3200"/>
              <a:t>pen your project </a:t>
            </a:r>
          </a:p>
          <a:p>
            <a:pPr>
              <a:spcBef>
                <a:spcPts val="800"/>
              </a:spcBef>
              <a:buFont typeface="Calibri" pitchFamily="32" charset="0"/>
              <a:buAutoNum type="arabicPeriod"/>
            </a:pPr>
            <a:r>
              <a:rPr lang="tr-TR" altLang="tr-TR" sz="3200"/>
              <a:t>C</a:t>
            </a:r>
            <a:r>
              <a:rPr lang="en-GB" altLang="tr-TR" sz="3200"/>
              <a:t>lick "Organisations" button in the top menu</a:t>
            </a:r>
          </a:p>
          <a:p>
            <a:pPr>
              <a:spcBef>
                <a:spcPts val="800"/>
              </a:spcBef>
              <a:buFont typeface="Calibri" pitchFamily="32" charset="0"/>
              <a:buAutoNum type="arabicPeriod"/>
            </a:pPr>
            <a:r>
              <a:rPr lang="en-GB" altLang="tr-TR" sz="3200"/>
              <a:t>Click the</a:t>
            </a:r>
            <a:r>
              <a:rPr lang="tr-TR" altLang="tr-TR" sz="3200"/>
              <a:t>     </a:t>
            </a:r>
            <a:r>
              <a:rPr lang="en-GB" altLang="tr-TR" sz="3200"/>
              <a:t> Excel  icon in the partner list menu</a:t>
            </a:r>
          </a:p>
          <a:p>
            <a:pPr>
              <a:spcBef>
                <a:spcPts val="800"/>
              </a:spcBef>
              <a:buFont typeface="Calibri" pitchFamily="32" charset="0"/>
              <a:buAutoNum type="arabicPeriod"/>
            </a:pPr>
            <a:r>
              <a:rPr lang="en-GB" altLang="tr-TR" sz="3200"/>
              <a:t>Save the exported file on your local computer</a:t>
            </a:r>
          </a:p>
          <a:p>
            <a:pPr marL="341313">
              <a:spcBef>
                <a:spcPts val="800"/>
              </a:spcBef>
              <a:buClrTx/>
              <a:buFontTx/>
              <a:buNone/>
            </a:pPr>
            <a:endParaRPr lang="en-GB" altLang="tr-TR" sz="3200"/>
          </a:p>
        </p:txBody>
      </p:sp>
      <p:sp>
        <p:nvSpPr>
          <p:cNvPr id="21507" name="Text Box 3"/>
          <p:cNvSpPr txBox="1">
            <a:spLocks noChangeArrowheads="1"/>
          </p:cNvSpPr>
          <p:nvPr/>
        </p:nvSpPr>
        <p:spPr bwMode="auto">
          <a:xfrm>
            <a:off x="0" y="896938"/>
            <a:ext cx="91440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a:t>4.2. How to export list of organisations?</a:t>
            </a:r>
          </a:p>
          <a:p>
            <a:pPr algn="ctr">
              <a:buClrTx/>
              <a:buFontTx/>
              <a:buNone/>
            </a:pPr>
            <a:endParaRPr lang="tr-TR" altLang="tr-TR" sz="2800" b="1"/>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538" y="4708525"/>
            <a:ext cx="504825" cy="255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53975" y="190500"/>
            <a:ext cx="89281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a:t>4.</a:t>
            </a:r>
            <a:r>
              <a:rPr lang="en-GB" altLang="tr-TR" sz="4000" b="1"/>
              <a:t>ORGANISATIONS</a:t>
            </a:r>
          </a:p>
        </p:txBody>
      </p:sp>
      <p:sp>
        <p:nvSpPr>
          <p:cNvPr id="22530" name="Text Box 2"/>
          <p:cNvSpPr txBox="1">
            <a:spLocks noChangeArrowheads="1"/>
          </p:cNvSpPr>
          <p:nvPr/>
        </p:nvSpPr>
        <p:spPr bwMode="auto">
          <a:xfrm>
            <a:off x="539750" y="1311275"/>
            <a:ext cx="8229600"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11175" indent="-511175">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1pPr>
            <a:lvl2pPr>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2pPr>
            <a:lvl3pPr>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3pPr>
            <a:lvl4pPr>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4pPr>
            <a:lvl5pPr>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9pPr>
          </a:lstStyle>
          <a:p>
            <a:pPr>
              <a:spcBef>
                <a:spcPts val="800"/>
              </a:spcBef>
              <a:buFont typeface="Times New Roman" pitchFamily="16" charset="0"/>
              <a:buAutoNum type="arabicPeriod"/>
            </a:pPr>
            <a:r>
              <a:rPr lang="en-GB" altLang="tr-TR" sz="3200"/>
              <a:t>Login to Mobility Tool+ </a:t>
            </a:r>
          </a:p>
          <a:p>
            <a:pPr>
              <a:spcBef>
                <a:spcPts val="800"/>
              </a:spcBef>
              <a:buFont typeface="Times New Roman" pitchFamily="16" charset="0"/>
              <a:buAutoNum type="arabicPeriod"/>
            </a:pPr>
            <a:r>
              <a:rPr lang="tr-TR" altLang="tr-TR" sz="3200"/>
              <a:t>O</a:t>
            </a:r>
            <a:r>
              <a:rPr lang="en-GB" altLang="tr-TR" sz="3200"/>
              <a:t>pen your project </a:t>
            </a:r>
          </a:p>
          <a:p>
            <a:pPr>
              <a:spcBef>
                <a:spcPts val="800"/>
              </a:spcBef>
              <a:buFont typeface="Times New Roman" pitchFamily="16" charset="0"/>
              <a:buAutoNum type="arabicPeriod"/>
            </a:pPr>
            <a:r>
              <a:rPr lang="tr-TR" altLang="tr-TR" sz="3200"/>
              <a:t>C</a:t>
            </a:r>
            <a:r>
              <a:rPr lang="en-GB" altLang="tr-TR" sz="3200"/>
              <a:t>lick "Organisations" button in the top menu</a:t>
            </a:r>
            <a:r>
              <a:rPr lang="tr-TR" altLang="tr-TR" sz="3200"/>
              <a:t> </a:t>
            </a:r>
            <a:r>
              <a:rPr lang="en-GB" altLang="tr-TR" sz="3200"/>
              <a:t>and select "List Organisations".</a:t>
            </a:r>
          </a:p>
          <a:p>
            <a:pPr>
              <a:spcBef>
                <a:spcPts val="800"/>
              </a:spcBef>
              <a:buFont typeface="Times New Roman" pitchFamily="16" charset="0"/>
              <a:buAutoNum type="arabicPeriod"/>
            </a:pPr>
            <a:r>
              <a:rPr lang="en-GB" altLang="tr-TR" sz="3200"/>
              <a:t>Mark the selection box next to the partner you want to remove</a:t>
            </a:r>
          </a:p>
          <a:p>
            <a:pPr>
              <a:spcBef>
                <a:spcPts val="800"/>
              </a:spcBef>
              <a:buFont typeface="Times New Roman" pitchFamily="16" charset="0"/>
              <a:buAutoNum type="arabicPeriod"/>
            </a:pPr>
            <a:r>
              <a:rPr lang="en-GB" altLang="tr-TR" sz="3200"/>
              <a:t>Click the "Delete" icon </a:t>
            </a:r>
          </a:p>
          <a:p>
            <a:pPr marL="512763">
              <a:spcBef>
                <a:spcPts val="800"/>
              </a:spcBef>
              <a:buClrTx/>
              <a:buFontTx/>
              <a:buNone/>
            </a:pPr>
            <a:endParaRPr lang="en-GB" altLang="tr-TR" sz="3200"/>
          </a:p>
        </p:txBody>
      </p:sp>
      <p:sp>
        <p:nvSpPr>
          <p:cNvPr id="22531" name="Text Box 3"/>
          <p:cNvSpPr txBox="1">
            <a:spLocks noChangeArrowheads="1"/>
          </p:cNvSpPr>
          <p:nvPr/>
        </p:nvSpPr>
        <p:spPr bwMode="auto">
          <a:xfrm>
            <a:off x="0" y="792163"/>
            <a:ext cx="91440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a:t>4.3. How to remove organisation?</a:t>
            </a:r>
          </a:p>
          <a:p>
            <a:pPr algn="ctr">
              <a:buClrTx/>
              <a:buFontTx/>
              <a:buNone/>
            </a:pPr>
            <a:endParaRPr lang="tr-TR" altLang="tr-TR" sz="2800" b="1"/>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5616575"/>
            <a:ext cx="8461375" cy="1122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53975" y="190500"/>
            <a:ext cx="89281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a:t>4.</a:t>
            </a:r>
            <a:r>
              <a:rPr lang="en-GB" altLang="tr-TR" sz="4000" b="1"/>
              <a:t>ORGANISATIONS</a:t>
            </a:r>
          </a:p>
        </p:txBody>
      </p:sp>
      <p:sp>
        <p:nvSpPr>
          <p:cNvPr id="23554" name="Text Box 2"/>
          <p:cNvSpPr txBox="1">
            <a:spLocks noChangeArrowheads="1"/>
          </p:cNvSpPr>
          <p:nvPr/>
        </p:nvSpPr>
        <p:spPr bwMode="auto">
          <a:xfrm>
            <a:off x="539750" y="1311275"/>
            <a:ext cx="8229600"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9pPr>
          </a:lstStyle>
          <a:p>
            <a:pPr>
              <a:spcBef>
                <a:spcPts val="800"/>
              </a:spcBef>
              <a:buFont typeface="Arial" charset="0"/>
              <a:buChar char="•"/>
            </a:pPr>
            <a:r>
              <a:rPr lang="tr-TR" altLang="tr-TR" sz="3200"/>
              <a:t>I</a:t>
            </a:r>
            <a:r>
              <a:rPr lang="en-GB" altLang="tr-TR" sz="3200"/>
              <a:t>t is not possible to remove your own beneficiary organisation from the list</a:t>
            </a:r>
            <a:r>
              <a:rPr lang="tr-TR" altLang="tr-TR" sz="3200"/>
              <a:t>!!</a:t>
            </a:r>
          </a:p>
          <a:p>
            <a:pPr>
              <a:spcBef>
                <a:spcPts val="800"/>
              </a:spcBef>
              <a:buFont typeface="Arial" charset="0"/>
              <a:buChar char="•"/>
            </a:pPr>
            <a:r>
              <a:rPr lang="en-GB" altLang="tr-TR" sz="3200"/>
              <a:t>Sending and receiving organisations that are already part of entered mobilities in the project cannot be deleted</a:t>
            </a:r>
            <a:r>
              <a:rPr lang="tr-TR" altLang="tr-TR" sz="3200"/>
              <a:t>!!</a:t>
            </a:r>
          </a:p>
          <a:p>
            <a:pPr marL="341313">
              <a:spcBef>
                <a:spcPts val="800"/>
              </a:spcBef>
              <a:buClrTx/>
              <a:buFontTx/>
              <a:buNone/>
            </a:pPr>
            <a:endParaRPr lang="tr-TR" altLang="tr-TR" sz="3200"/>
          </a:p>
        </p:txBody>
      </p:sp>
      <p:sp>
        <p:nvSpPr>
          <p:cNvPr id="23555" name="Text Box 3"/>
          <p:cNvSpPr txBox="1">
            <a:spLocks noChangeArrowheads="1"/>
          </p:cNvSpPr>
          <p:nvPr/>
        </p:nvSpPr>
        <p:spPr bwMode="auto">
          <a:xfrm>
            <a:off x="0" y="896938"/>
            <a:ext cx="91440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dirty="0"/>
              <a:t>4.3. How </a:t>
            </a:r>
            <a:r>
              <a:rPr lang="tr-TR" altLang="tr-TR" sz="2800" b="1" dirty="0" err="1"/>
              <a:t>to</a:t>
            </a:r>
            <a:r>
              <a:rPr lang="tr-TR" altLang="tr-TR" sz="2800" b="1" dirty="0"/>
              <a:t> </a:t>
            </a:r>
            <a:r>
              <a:rPr lang="tr-TR" altLang="tr-TR" sz="2800" b="1" dirty="0" err="1"/>
              <a:t>remove</a:t>
            </a:r>
            <a:r>
              <a:rPr lang="tr-TR" altLang="tr-TR" sz="2800" b="1" dirty="0"/>
              <a:t> </a:t>
            </a:r>
            <a:r>
              <a:rPr lang="tr-TR" altLang="tr-TR" sz="2800" b="1" dirty="0" err="1"/>
              <a:t>organisation</a:t>
            </a:r>
            <a:r>
              <a:rPr lang="tr-TR" altLang="tr-TR" sz="2800" b="1" dirty="0"/>
              <a:t>?</a:t>
            </a:r>
          </a:p>
          <a:p>
            <a:pPr algn="ctr">
              <a:buClrTx/>
              <a:buFontTx/>
              <a:buNone/>
            </a:pPr>
            <a:endParaRPr lang="tr-TR" altLang="tr-TR" sz="28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53975" y="190500"/>
            <a:ext cx="89281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a:t>5.</a:t>
            </a:r>
            <a:r>
              <a:rPr lang="en-GB" altLang="tr-TR" sz="4000" b="1"/>
              <a:t> CONTACTS</a:t>
            </a:r>
          </a:p>
        </p:txBody>
      </p:sp>
      <p:sp>
        <p:nvSpPr>
          <p:cNvPr id="24578" name="Text Box 2"/>
          <p:cNvSpPr txBox="1">
            <a:spLocks noChangeArrowheads="1"/>
          </p:cNvSpPr>
          <p:nvPr/>
        </p:nvSpPr>
        <p:spPr bwMode="auto">
          <a:xfrm>
            <a:off x="144463" y="1482725"/>
            <a:ext cx="8783637"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1pPr>
            <a:lvl2pPr marL="739775" indent="-2825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9pPr>
          </a:lstStyle>
          <a:p>
            <a:pPr>
              <a:spcBef>
                <a:spcPts val="800"/>
              </a:spcBef>
              <a:buFont typeface="Arial" charset="0"/>
              <a:buChar char="•"/>
            </a:pPr>
            <a:r>
              <a:rPr lang="tr-TR" altLang="tr-TR" sz="3200"/>
              <a:t>Organizations </a:t>
            </a:r>
            <a:r>
              <a:rPr lang="en-GB" altLang="tr-TR" sz="3200"/>
              <a:t>may have one or more contact persons for the project</a:t>
            </a:r>
          </a:p>
          <a:p>
            <a:pPr lvl="1">
              <a:spcBef>
                <a:spcPts val="700"/>
              </a:spcBef>
              <a:buFont typeface="Arial" charset="0"/>
              <a:buChar char="–"/>
            </a:pPr>
            <a:r>
              <a:rPr lang="en-GB" altLang="tr-TR" sz="2800"/>
              <a:t> </a:t>
            </a:r>
            <a:r>
              <a:rPr lang="tr-TR" altLang="tr-TR" sz="2800"/>
              <a:t>(</a:t>
            </a:r>
            <a:r>
              <a:rPr lang="en-GB" altLang="tr-TR" sz="2800"/>
              <a:t>By default</a:t>
            </a:r>
            <a:r>
              <a:rPr lang="tr-TR" altLang="tr-TR" sz="2800"/>
              <a:t>)</a:t>
            </a:r>
            <a:r>
              <a:rPr lang="en-GB" altLang="tr-TR" sz="2800"/>
              <a:t> only the contact person of the beneficiary organisation and legal representative are granted access to Mobility Tool+</a:t>
            </a:r>
          </a:p>
          <a:p>
            <a:pPr lvl="2">
              <a:spcBef>
                <a:spcPts val="600"/>
              </a:spcBef>
              <a:buFont typeface="Arial" charset="0"/>
              <a:buChar char="•"/>
            </a:pPr>
            <a:r>
              <a:rPr lang="tr-TR" altLang="tr-TR" sz="2400"/>
              <a:t>T</a:t>
            </a:r>
            <a:r>
              <a:rPr lang="en-GB" altLang="tr-TR" sz="2400"/>
              <a:t>hese users can grant access to the project information in Mobility Tool+ to additional contact persons of </a:t>
            </a:r>
            <a:r>
              <a:rPr lang="en-GB" altLang="tr-TR" sz="2400" b="1">
                <a:solidFill>
                  <a:srgbClr val="FF0000"/>
                </a:solidFill>
              </a:rPr>
              <a:t>her/his own organisation only</a:t>
            </a:r>
            <a:r>
              <a:rPr lang="tr-TR" altLang="tr-TR" sz="2400"/>
              <a:t> (</a:t>
            </a:r>
            <a:r>
              <a:rPr lang="en-GB" altLang="tr-TR" sz="2400"/>
              <a:t>being aware that they will be able to edit and change the information of the project</a:t>
            </a:r>
            <a:r>
              <a:rPr lang="tr-TR" altLang="tr-TR" sz="2400"/>
              <a:t>)</a:t>
            </a:r>
          </a:p>
          <a:p>
            <a:pPr marL="341313">
              <a:spcBef>
                <a:spcPts val="800"/>
              </a:spcBef>
              <a:buClrTx/>
              <a:buFontTx/>
              <a:buNone/>
            </a:pPr>
            <a:endParaRPr lang="tr-TR" altLang="tr-TR" sz="2400"/>
          </a:p>
        </p:txBody>
      </p:sp>
      <p:sp>
        <p:nvSpPr>
          <p:cNvPr id="24579" name="Text Box 3"/>
          <p:cNvSpPr txBox="1">
            <a:spLocks noChangeArrowheads="1"/>
          </p:cNvSpPr>
          <p:nvPr/>
        </p:nvSpPr>
        <p:spPr bwMode="auto">
          <a:xfrm>
            <a:off x="0" y="896938"/>
            <a:ext cx="9144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dirty="0"/>
              <a:t>5.1.Who </a:t>
            </a:r>
            <a:r>
              <a:rPr lang="tr-TR" altLang="tr-TR" sz="2800" b="1" dirty="0" err="1"/>
              <a:t>are</a:t>
            </a:r>
            <a:r>
              <a:rPr lang="tr-TR" altLang="tr-TR" sz="2800" b="1" dirty="0"/>
              <a:t> </a:t>
            </a:r>
            <a:r>
              <a:rPr lang="tr-TR" altLang="tr-TR" sz="2800" b="1" dirty="0" err="1"/>
              <a:t>organisation</a:t>
            </a:r>
            <a:r>
              <a:rPr lang="tr-TR" altLang="tr-TR" sz="2800" b="1" dirty="0"/>
              <a:t> </a:t>
            </a:r>
            <a:r>
              <a:rPr lang="tr-TR" altLang="tr-TR" sz="2800" b="1" dirty="0" err="1"/>
              <a:t>contact</a:t>
            </a:r>
            <a:r>
              <a:rPr lang="tr-TR" altLang="tr-TR" sz="2800" b="1" dirty="0"/>
              <a:t> </a:t>
            </a:r>
            <a:r>
              <a:rPr lang="tr-TR" altLang="tr-TR" sz="2800" b="1" dirty="0" err="1"/>
              <a:t>persons</a:t>
            </a:r>
            <a:r>
              <a:rPr lang="tr-TR" altLang="tr-TR" sz="2800" b="1" dirty="0"/>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53975" y="190500"/>
            <a:ext cx="89281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a:t>5.</a:t>
            </a:r>
            <a:r>
              <a:rPr lang="en-GB" altLang="tr-TR" sz="4000" b="1"/>
              <a:t> CONTACTS</a:t>
            </a:r>
          </a:p>
        </p:txBody>
      </p:sp>
      <p:sp>
        <p:nvSpPr>
          <p:cNvPr id="25602" name="Text Box 2"/>
          <p:cNvSpPr txBox="1">
            <a:spLocks noChangeArrowheads="1"/>
          </p:cNvSpPr>
          <p:nvPr/>
        </p:nvSpPr>
        <p:spPr bwMode="auto">
          <a:xfrm>
            <a:off x="366713" y="1266825"/>
            <a:ext cx="8229600"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11175" indent="-511175">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1pPr>
            <a:lvl2pPr>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2pPr>
            <a:lvl3pPr>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3pPr>
            <a:lvl4pPr>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4pPr>
            <a:lvl5pPr>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511175" algn="l"/>
                <a:tab pos="958850" algn="l"/>
                <a:tab pos="1408113" algn="l"/>
                <a:tab pos="1857375" algn="l"/>
                <a:tab pos="2306638" algn="l"/>
                <a:tab pos="2755900" algn="l"/>
                <a:tab pos="3205163" algn="l"/>
                <a:tab pos="3654425" algn="l"/>
                <a:tab pos="4103688" algn="l"/>
                <a:tab pos="4552950" algn="l"/>
                <a:tab pos="5002213" algn="l"/>
                <a:tab pos="5451475" algn="l"/>
                <a:tab pos="5900738" algn="l"/>
                <a:tab pos="6350000" algn="l"/>
                <a:tab pos="6799263" algn="l"/>
                <a:tab pos="7248525" algn="l"/>
                <a:tab pos="7697788" algn="l"/>
                <a:tab pos="8147050" algn="l"/>
                <a:tab pos="8596313" algn="l"/>
                <a:tab pos="9045575" algn="l"/>
                <a:tab pos="9494838" algn="l"/>
              </a:tabLst>
              <a:defRPr>
                <a:solidFill>
                  <a:srgbClr val="000000"/>
                </a:solidFill>
                <a:latin typeface="Calibri" pitchFamily="32" charset="0"/>
                <a:ea typeface="Microsoft YaHei" charset="-122"/>
              </a:defRPr>
            </a:lvl9pPr>
          </a:lstStyle>
          <a:p>
            <a:pPr>
              <a:spcBef>
                <a:spcPts val="800"/>
              </a:spcBef>
              <a:buFont typeface="Times New Roman" pitchFamily="16" charset="0"/>
              <a:buAutoNum type="arabicPeriod"/>
            </a:pPr>
            <a:r>
              <a:rPr lang="en-GB" altLang="tr-TR" sz="3200" dirty="0"/>
              <a:t>Login to Mobility Tool+ </a:t>
            </a:r>
          </a:p>
          <a:p>
            <a:pPr>
              <a:spcBef>
                <a:spcPts val="800"/>
              </a:spcBef>
              <a:buFont typeface="Times New Roman" pitchFamily="16" charset="0"/>
              <a:buAutoNum type="arabicPeriod"/>
            </a:pPr>
            <a:r>
              <a:rPr lang="tr-TR" altLang="tr-TR" sz="3200" dirty="0"/>
              <a:t>O</a:t>
            </a:r>
            <a:r>
              <a:rPr lang="en-GB" altLang="tr-TR" sz="3200" dirty="0"/>
              <a:t>pen your project details</a:t>
            </a:r>
          </a:p>
          <a:p>
            <a:pPr>
              <a:spcBef>
                <a:spcPts val="800"/>
              </a:spcBef>
              <a:buFont typeface="Times New Roman" pitchFamily="16" charset="0"/>
              <a:buAutoNum type="arabicPeriod"/>
            </a:pPr>
            <a:r>
              <a:rPr lang="en-GB" altLang="tr-TR" sz="3200" dirty="0"/>
              <a:t>Click "Contacts" from the top menu</a:t>
            </a:r>
          </a:p>
          <a:p>
            <a:pPr>
              <a:spcBef>
                <a:spcPts val="800"/>
              </a:spcBef>
              <a:buFont typeface="Times New Roman" pitchFamily="16" charset="0"/>
              <a:buAutoNum type="arabicPeriod"/>
            </a:pPr>
            <a:r>
              <a:rPr lang="tr-TR" altLang="tr-TR" sz="3200" dirty="0"/>
              <a:t>S</a:t>
            </a:r>
            <a:r>
              <a:rPr lang="en-GB" altLang="tr-TR" sz="3200" dirty="0"/>
              <a:t>elect "List Contacts" from the contextual menu</a:t>
            </a:r>
          </a:p>
          <a:p>
            <a:pPr marL="514350">
              <a:spcBef>
                <a:spcPts val="800"/>
              </a:spcBef>
              <a:buClrTx/>
              <a:buFontTx/>
              <a:buNone/>
            </a:pPr>
            <a:r>
              <a:rPr lang="tr-TR" altLang="tr-TR" sz="3200" dirty="0"/>
              <a:t> </a:t>
            </a:r>
          </a:p>
          <a:p>
            <a:pPr marL="514350">
              <a:spcBef>
                <a:spcPts val="800"/>
              </a:spcBef>
              <a:buClrTx/>
              <a:buFontTx/>
              <a:buNone/>
            </a:pPr>
            <a:endParaRPr lang="tr-TR" altLang="tr-TR" sz="3200" dirty="0"/>
          </a:p>
          <a:p>
            <a:pPr marL="514350">
              <a:spcBef>
                <a:spcPts val="800"/>
              </a:spcBef>
              <a:buClrTx/>
              <a:buFontTx/>
              <a:buNone/>
            </a:pPr>
            <a:r>
              <a:rPr lang="en-GB" altLang="tr-TR" sz="3200" dirty="0"/>
              <a:t>A table with contacts of all organisations will be displayed</a:t>
            </a:r>
          </a:p>
          <a:p>
            <a:pPr marL="514350">
              <a:spcBef>
                <a:spcPts val="800"/>
              </a:spcBef>
              <a:buClrTx/>
              <a:buFontTx/>
              <a:buNone/>
            </a:pPr>
            <a:endParaRPr lang="en-GB" altLang="tr-TR" sz="3200" dirty="0"/>
          </a:p>
        </p:txBody>
      </p:sp>
      <p:sp>
        <p:nvSpPr>
          <p:cNvPr id="25603" name="Text Box 3"/>
          <p:cNvSpPr txBox="1">
            <a:spLocks noChangeArrowheads="1"/>
          </p:cNvSpPr>
          <p:nvPr/>
        </p:nvSpPr>
        <p:spPr bwMode="auto">
          <a:xfrm>
            <a:off x="-53975" y="851131"/>
            <a:ext cx="91440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dirty="0" smtClean="0"/>
              <a:t>5.2.</a:t>
            </a:r>
            <a:r>
              <a:rPr lang="en-GB" altLang="tr-TR" sz="2800" b="1" dirty="0" smtClean="0"/>
              <a:t> </a:t>
            </a:r>
            <a:r>
              <a:rPr lang="en-GB" altLang="tr-TR" sz="2800" b="1" dirty="0"/>
              <a:t>How to display contact persons?</a:t>
            </a:r>
          </a:p>
        </p:txBody>
      </p:sp>
      <p:sp>
        <p:nvSpPr>
          <p:cNvPr id="25604" name="AutoShape 4"/>
          <p:cNvSpPr>
            <a:spLocks noChangeArrowheads="1"/>
          </p:cNvSpPr>
          <p:nvPr/>
        </p:nvSpPr>
        <p:spPr bwMode="auto">
          <a:xfrm>
            <a:off x="34925" y="3933825"/>
            <a:ext cx="936625" cy="1366838"/>
          </a:xfrm>
          <a:prstGeom prst="curvedRightArrow">
            <a:avLst>
              <a:gd name="adj1" fmla="val 24984"/>
              <a:gd name="adj2" fmla="val 93694"/>
              <a:gd name="adj3" fmla="val 25000"/>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53975" y="39580"/>
            <a:ext cx="89281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dirty="0"/>
              <a:t>5.</a:t>
            </a:r>
            <a:r>
              <a:rPr lang="en-GB" altLang="tr-TR" sz="4000" b="1" dirty="0"/>
              <a:t> CONTACTS</a:t>
            </a:r>
          </a:p>
        </p:txBody>
      </p:sp>
      <p:sp>
        <p:nvSpPr>
          <p:cNvPr id="26626" name="Text Box 2"/>
          <p:cNvSpPr txBox="1">
            <a:spLocks noChangeArrowheads="1"/>
          </p:cNvSpPr>
          <p:nvPr/>
        </p:nvSpPr>
        <p:spPr bwMode="auto">
          <a:xfrm>
            <a:off x="0" y="712788"/>
            <a:ext cx="91440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buFontTx/>
              <a:buNone/>
            </a:pPr>
            <a:r>
              <a:rPr lang="tr-TR" altLang="tr-TR" sz="2800" b="1" dirty="0" smtClean="0"/>
              <a:t>5.2.</a:t>
            </a:r>
            <a:r>
              <a:rPr lang="en-GB" altLang="tr-TR" sz="2800" b="1" dirty="0" smtClean="0"/>
              <a:t> </a:t>
            </a:r>
            <a:r>
              <a:rPr lang="en-GB" altLang="tr-TR" sz="2800" b="1" dirty="0"/>
              <a:t>How to display contact persons?</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06213"/>
            <a:ext cx="8229600" cy="12960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Rectangle 4"/>
          <p:cNvSpPr>
            <a:spLocks noChangeArrowheads="1"/>
          </p:cNvSpPr>
          <p:nvPr/>
        </p:nvSpPr>
        <p:spPr bwMode="auto">
          <a:xfrm>
            <a:off x="33338" y="3455988"/>
            <a:ext cx="2808287" cy="302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4" name="Content Placeholder 3"/>
          <p:cNvSpPr>
            <a:spLocks noGrp="1"/>
          </p:cNvSpPr>
          <p:nvPr>
            <p:ph sz="quarter" idx="13"/>
          </p:nvPr>
        </p:nvSpPr>
        <p:spPr>
          <a:xfrm>
            <a:off x="532790" y="2636912"/>
            <a:ext cx="4040188" cy="4221088"/>
          </a:xfrm>
        </p:spPr>
        <p:txBody>
          <a:bodyPr>
            <a:normAutofit/>
          </a:bodyPr>
          <a:lstStyle/>
          <a:p>
            <a:pPr algn="just">
              <a:buSzPct val="45000"/>
              <a:buFont typeface="Wingdings" charset="2"/>
              <a:buChar char=""/>
            </a:pPr>
            <a:r>
              <a:rPr lang="en-GB" altLang="tr-TR" dirty="0" smtClean="0">
                <a:latin typeface="Arial" charset="0"/>
                <a:cs typeface="Times New Roman" pitchFamily="16" charset="0"/>
              </a:rPr>
              <a:t>Contact persons' </a:t>
            </a:r>
          </a:p>
          <a:p>
            <a:pPr lvl="1" algn="just">
              <a:buSzPct val="45000"/>
              <a:buFont typeface="Wingdings" charset="2"/>
              <a:buChar char=""/>
            </a:pPr>
            <a:r>
              <a:rPr lang="en-GB" altLang="tr-TR" dirty="0" smtClean="0">
                <a:latin typeface="Arial" charset="0"/>
                <a:cs typeface="Times New Roman" pitchFamily="16" charset="0"/>
              </a:rPr>
              <a:t>Last names</a:t>
            </a:r>
          </a:p>
          <a:p>
            <a:pPr lvl="1" algn="just">
              <a:buSzPct val="45000"/>
              <a:buFont typeface="Wingdings" charset="2"/>
              <a:buChar char=""/>
            </a:pPr>
            <a:r>
              <a:rPr lang="en-GB" altLang="tr-TR" dirty="0" smtClean="0">
                <a:latin typeface="Arial" charset="0"/>
                <a:cs typeface="Times New Roman" pitchFamily="16" charset="0"/>
              </a:rPr>
              <a:t>First names</a:t>
            </a:r>
          </a:p>
          <a:p>
            <a:pPr lvl="1" algn="just">
              <a:buSzPct val="45000"/>
              <a:buFont typeface="Wingdings" charset="2"/>
              <a:buChar char=""/>
            </a:pPr>
            <a:r>
              <a:rPr lang="en-GB" altLang="tr-TR" dirty="0" smtClean="0">
                <a:latin typeface="Arial" charset="0"/>
                <a:cs typeface="Times New Roman" pitchFamily="16" charset="0"/>
              </a:rPr>
              <a:t>Department</a:t>
            </a:r>
          </a:p>
          <a:p>
            <a:pPr lvl="1" algn="just">
              <a:buSzPct val="45000"/>
              <a:buFont typeface="Wingdings" charset="2"/>
              <a:buChar char=""/>
            </a:pPr>
            <a:r>
              <a:rPr lang="en-GB" altLang="tr-TR" dirty="0" smtClean="0">
                <a:latin typeface="Arial" charset="0"/>
                <a:cs typeface="Times New Roman" pitchFamily="16" charset="0"/>
              </a:rPr>
              <a:t>Position</a:t>
            </a:r>
          </a:p>
          <a:p>
            <a:pPr lvl="1" algn="just">
              <a:buSzPct val="45000"/>
              <a:buFont typeface="Wingdings" charset="2"/>
              <a:buChar char=""/>
            </a:pPr>
            <a:r>
              <a:rPr lang="en-GB" altLang="tr-TR" dirty="0" smtClean="0">
                <a:latin typeface="Arial" charset="0"/>
                <a:cs typeface="Times New Roman" pitchFamily="16" charset="0"/>
              </a:rPr>
              <a:t>Telephone number</a:t>
            </a:r>
          </a:p>
          <a:p>
            <a:pPr lvl="1" algn="just">
              <a:buSzPct val="45000"/>
              <a:buFont typeface="Wingdings" charset="2"/>
              <a:buChar char=""/>
            </a:pPr>
            <a:r>
              <a:rPr lang="en-GB" altLang="tr-TR" dirty="0" smtClean="0">
                <a:latin typeface="Arial" charset="0"/>
                <a:cs typeface="Times New Roman" pitchFamily="16" charset="0"/>
              </a:rPr>
              <a:t>Email</a:t>
            </a:r>
            <a:endParaRPr lang="tr-TR" altLang="tr-TR" dirty="0" smtClean="0">
              <a:latin typeface="Arial" charset="0"/>
              <a:cs typeface="Times New Roman" pitchFamily="16" charset="0"/>
            </a:endParaRPr>
          </a:p>
          <a:p>
            <a:pPr algn="just">
              <a:buSzPct val="45000"/>
              <a:buFont typeface="Wingdings" charset="2"/>
              <a:buChar char=""/>
            </a:pPr>
            <a:r>
              <a:rPr lang="en-GB" altLang="tr-TR" dirty="0" smtClean="0">
                <a:latin typeface="Arial" charset="0"/>
                <a:cs typeface="Times New Roman" pitchFamily="16" charset="0"/>
              </a:rPr>
              <a:t>PIC of the organisation</a:t>
            </a:r>
          </a:p>
          <a:p>
            <a:pPr algn="just">
              <a:buSzPct val="45000"/>
              <a:buFont typeface="Wingdings" charset="2"/>
              <a:buChar char=""/>
            </a:pPr>
            <a:r>
              <a:rPr lang="en-GB" altLang="tr-TR" dirty="0" smtClean="0">
                <a:latin typeface="Arial" charset="0"/>
                <a:cs typeface="Times New Roman" pitchFamily="16" charset="0"/>
              </a:rPr>
              <a:t>Legal name of the organisation</a:t>
            </a:r>
          </a:p>
          <a:p>
            <a:pPr algn="just">
              <a:buSzPct val="45000"/>
              <a:buFont typeface="Wingdings" charset="2"/>
              <a:buChar char=""/>
            </a:pPr>
            <a:endParaRPr lang="en-GB" altLang="tr-TR" dirty="0" smtClean="0">
              <a:latin typeface="Arial" charset="0"/>
              <a:cs typeface="Times New Roman" pitchFamily="16" charset="0"/>
            </a:endParaRPr>
          </a:p>
          <a:p>
            <a:endParaRPr lang="tr-TR" dirty="0"/>
          </a:p>
        </p:txBody>
      </p:sp>
      <p:sp>
        <p:nvSpPr>
          <p:cNvPr id="6" name="Content Placeholder 5"/>
          <p:cNvSpPr>
            <a:spLocks noGrp="1"/>
          </p:cNvSpPr>
          <p:nvPr>
            <p:ph sz="quarter" idx="14"/>
          </p:nvPr>
        </p:nvSpPr>
        <p:spPr>
          <a:xfrm>
            <a:off x="4645025" y="2708920"/>
            <a:ext cx="4041775" cy="4032448"/>
          </a:xfrm>
        </p:spPr>
        <p:txBody>
          <a:bodyPr>
            <a:normAutofit/>
          </a:bodyPr>
          <a:lstStyle/>
          <a:p>
            <a:pPr algn="just">
              <a:buSzPct val="45000"/>
              <a:buFont typeface="Wingdings" charset="2"/>
              <a:buChar char=""/>
            </a:pPr>
            <a:r>
              <a:rPr lang="en-GB" altLang="tr-TR" dirty="0" smtClean="0">
                <a:latin typeface="Arial" charset="0"/>
                <a:cs typeface="Times New Roman" pitchFamily="16" charset="0"/>
              </a:rPr>
              <a:t>Fla</a:t>
            </a:r>
            <a:r>
              <a:rPr lang="tr-TR" altLang="tr-TR" dirty="0" smtClean="0">
                <a:latin typeface="Arial" charset="0"/>
                <a:cs typeface="Times New Roman" pitchFamily="16" charset="0"/>
              </a:rPr>
              <a:t>g</a:t>
            </a:r>
          </a:p>
          <a:p>
            <a:pPr lvl="1" algn="just">
              <a:buSzPct val="45000"/>
              <a:buFont typeface="Wingdings" charset="2"/>
              <a:buChar char=""/>
            </a:pPr>
            <a:r>
              <a:rPr lang="tr-TR" altLang="tr-TR" dirty="0">
                <a:latin typeface="Arial" charset="0"/>
                <a:cs typeface="Times New Roman" pitchFamily="16" charset="0"/>
              </a:rPr>
              <a:t>W</a:t>
            </a:r>
            <a:r>
              <a:rPr lang="en-GB" altLang="tr-TR" dirty="0" err="1" smtClean="0">
                <a:latin typeface="Arial" charset="0"/>
                <a:cs typeface="Times New Roman" pitchFamily="16" charset="0"/>
              </a:rPr>
              <a:t>hether</a:t>
            </a:r>
            <a:r>
              <a:rPr lang="en-GB" altLang="tr-TR" dirty="0" smtClean="0">
                <a:latin typeface="Arial" charset="0"/>
                <a:cs typeface="Times New Roman" pitchFamily="16" charset="0"/>
              </a:rPr>
              <a:t> the organisation is a beneficiary or not</a:t>
            </a:r>
          </a:p>
          <a:p>
            <a:pPr lvl="1" algn="just">
              <a:buSzPct val="45000"/>
              <a:buFont typeface="Wingdings" charset="2"/>
              <a:buChar char=""/>
            </a:pPr>
            <a:r>
              <a:rPr lang="tr-TR" altLang="tr-TR" dirty="0">
                <a:latin typeface="Arial" charset="0"/>
                <a:cs typeface="Times New Roman" pitchFamily="16" charset="0"/>
              </a:rPr>
              <a:t>I</a:t>
            </a:r>
            <a:r>
              <a:rPr lang="en-GB" altLang="tr-TR" dirty="0" smtClean="0">
                <a:latin typeface="Arial" charset="0"/>
                <a:cs typeface="Times New Roman" pitchFamily="16" charset="0"/>
              </a:rPr>
              <a:t>f</a:t>
            </a:r>
            <a:r>
              <a:rPr lang="tr-TR" altLang="tr-TR" dirty="0" smtClean="0">
                <a:latin typeface="Arial" charset="0"/>
                <a:cs typeface="Times New Roman" pitchFamily="16" charset="0"/>
              </a:rPr>
              <a:t> </a:t>
            </a:r>
            <a:r>
              <a:rPr lang="en-GB" altLang="tr-TR" dirty="0" smtClean="0">
                <a:latin typeface="Arial" charset="0"/>
                <a:cs typeface="Times New Roman" pitchFamily="16" charset="0"/>
              </a:rPr>
              <a:t>the contact is organisation's legal representative</a:t>
            </a:r>
          </a:p>
          <a:p>
            <a:pPr lvl="1" algn="just">
              <a:buSzPct val="45000"/>
              <a:buFont typeface="Wingdings" charset="2"/>
              <a:buChar char=""/>
            </a:pPr>
            <a:r>
              <a:rPr lang="tr-TR" altLang="tr-TR" dirty="0" err="1" smtClean="0">
                <a:latin typeface="Arial" charset="0"/>
                <a:cs typeface="Times New Roman" pitchFamily="16" charset="0"/>
              </a:rPr>
              <a:t>Whether</a:t>
            </a:r>
            <a:r>
              <a:rPr lang="tr-TR" altLang="tr-TR" dirty="0" smtClean="0">
                <a:latin typeface="Arial" charset="0"/>
                <a:cs typeface="Times New Roman" pitchFamily="16" charset="0"/>
              </a:rPr>
              <a:t> </a:t>
            </a:r>
            <a:r>
              <a:rPr lang="en-GB" altLang="tr-TR" dirty="0" smtClean="0">
                <a:latin typeface="Arial" charset="0"/>
                <a:cs typeface="Times New Roman" pitchFamily="16" charset="0"/>
              </a:rPr>
              <a:t>the contact is organisation's preferred contact</a:t>
            </a:r>
            <a:endParaRPr lang="tr-TR" altLang="tr-TR" dirty="0" smtClean="0">
              <a:latin typeface="Arial" charset="0"/>
              <a:cs typeface="Times New Roman" pitchFamily="16" charset="0"/>
            </a:endParaRPr>
          </a:p>
          <a:p>
            <a:pPr lvl="1" algn="just">
              <a:buSzPct val="45000"/>
              <a:buFont typeface="Wingdings" charset="2"/>
              <a:buChar char=""/>
            </a:pPr>
            <a:r>
              <a:rPr lang="en-GB" altLang="tr-TR" dirty="0" smtClean="0">
                <a:latin typeface="Arial" charset="0"/>
                <a:cs typeface="Times New Roman" pitchFamily="16" charset="0"/>
              </a:rPr>
              <a:t>Flag if the contact has access to the project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53975" y="39580"/>
            <a:ext cx="89281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dirty="0"/>
              <a:t>5.</a:t>
            </a:r>
            <a:r>
              <a:rPr lang="en-GB" altLang="tr-TR" sz="4000" b="1" dirty="0"/>
              <a:t> CONTACTS</a:t>
            </a:r>
          </a:p>
        </p:txBody>
      </p:sp>
      <p:sp>
        <p:nvSpPr>
          <p:cNvPr id="26626" name="Text Box 2"/>
          <p:cNvSpPr txBox="1">
            <a:spLocks noChangeArrowheads="1"/>
          </p:cNvSpPr>
          <p:nvPr/>
        </p:nvSpPr>
        <p:spPr bwMode="auto">
          <a:xfrm>
            <a:off x="-53975" y="686449"/>
            <a:ext cx="91440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pPr>
            <a:r>
              <a:rPr lang="tr-TR" altLang="tr-TR" sz="2800" b="1" dirty="0"/>
              <a:t>5.2. </a:t>
            </a:r>
            <a:r>
              <a:rPr lang="en-GB" sz="2800" b="1" dirty="0"/>
              <a:t>How to add organisation contact person?</a:t>
            </a:r>
            <a:endParaRPr lang="tr-TR" sz="2800" b="1" dirty="0"/>
          </a:p>
        </p:txBody>
      </p:sp>
      <p:sp>
        <p:nvSpPr>
          <p:cNvPr id="26628" name="Rectangle 4"/>
          <p:cNvSpPr>
            <a:spLocks noChangeArrowheads="1"/>
          </p:cNvSpPr>
          <p:nvPr/>
        </p:nvSpPr>
        <p:spPr bwMode="auto">
          <a:xfrm>
            <a:off x="33338" y="3455988"/>
            <a:ext cx="2808287" cy="302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graphicFrame>
        <p:nvGraphicFramePr>
          <p:cNvPr id="11" name="Diagram 10"/>
          <p:cNvGraphicFramePr/>
          <p:nvPr>
            <p:extLst>
              <p:ext uri="{D42A27DB-BD31-4B8C-83A1-F6EECF244321}">
                <p14:modId xmlns:p14="http://schemas.microsoft.com/office/powerpoint/2010/main" val="2346036079"/>
              </p:ext>
            </p:extLst>
          </p:nvPr>
        </p:nvGraphicFramePr>
        <p:xfrm>
          <a:off x="251520" y="1084301"/>
          <a:ext cx="8280920" cy="4247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029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53975" y="39580"/>
            <a:ext cx="89281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dirty="0"/>
              <a:t>5.</a:t>
            </a:r>
            <a:r>
              <a:rPr lang="en-GB" altLang="tr-TR" sz="4000" b="1" dirty="0"/>
              <a:t> </a:t>
            </a:r>
            <a:r>
              <a:rPr lang="en-GB" altLang="tr-TR" sz="4000" b="1" dirty="0" smtClean="0"/>
              <a:t>CONTACTS</a:t>
            </a:r>
            <a:endParaRPr lang="tr-TR" altLang="tr-TR" sz="4000" b="1" dirty="0" smtClean="0"/>
          </a:p>
        </p:txBody>
      </p:sp>
      <p:sp>
        <p:nvSpPr>
          <p:cNvPr id="26626" name="Text Box 2"/>
          <p:cNvSpPr txBox="1">
            <a:spLocks noChangeArrowheads="1"/>
          </p:cNvSpPr>
          <p:nvPr/>
        </p:nvSpPr>
        <p:spPr bwMode="auto">
          <a:xfrm>
            <a:off x="-53975" y="686449"/>
            <a:ext cx="9144000"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Calibri" pitchFamily="32" charset="0"/>
                <a:ea typeface="Microsoft YaHei" charset="-122"/>
              </a:defRPr>
            </a:lvl9pPr>
          </a:lstStyle>
          <a:p>
            <a:pPr lvl="1" indent="0" algn="ctr">
              <a:buClrTx/>
            </a:pPr>
            <a:endParaRPr lang="tr-TR" altLang="tr-TR" sz="2800" b="1" dirty="0" smtClean="0"/>
          </a:p>
          <a:p>
            <a:pPr lvl="1" indent="0" algn="ctr">
              <a:buClrTx/>
            </a:pPr>
            <a:r>
              <a:rPr lang="tr-TR" altLang="tr-TR" sz="2800" b="1" dirty="0" smtClean="0"/>
              <a:t>5.2. </a:t>
            </a:r>
            <a:r>
              <a:rPr lang="en-GB" sz="2800" b="1" dirty="0"/>
              <a:t>How to add organisation contact </a:t>
            </a:r>
            <a:r>
              <a:rPr lang="en-GB" sz="2800" b="1" dirty="0" smtClean="0"/>
              <a:t>person</a:t>
            </a:r>
            <a:r>
              <a:rPr lang="tr-TR" sz="2800" b="1" dirty="0" smtClean="0"/>
              <a:t>?</a:t>
            </a:r>
            <a:endParaRPr lang="tr-TR" b="1" dirty="0"/>
          </a:p>
        </p:txBody>
      </p:sp>
      <p:sp>
        <p:nvSpPr>
          <p:cNvPr id="2" name="Rectangle 1"/>
          <p:cNvSpPr/>
          <p:nvPr/>
        </p:nvSpPr>
        <p:spPr>
          <a:xfrm>
            <a:off x="206916" y="1916832"/>
            <a:ext cx="8568952" cy="3970318"/>
          </a:xfrm>
          <a:prstGeom prst="rect">
            <a:avLst/>
          </a:prstGeom>
        </p:spPr>
        <p:txBody>
          <a:bodyPr wrap="square">
            <a:spAutoFit/>
          </a:bodyPr>
          <a:lstStyle/>
          <a:p>
            <a:pPr marL="285750" indent="-285750">
              <a:buFont typeface="Arial" panose="020B0604020202020204" pitchFamily="34" charset="0"/>
              <a:buChar char="•"/>
            </a:pPr>
            <a:endParaRPr lang="tr-TR" dirty="0" smtClean="0">
              <a:solidFill>
                <a:schemeClr val="tx1"/>
              </a:solidFill>
            </a:endParaRPr>
          </a:p>
          <a:p>
            <a:pPr marL="285750" indent="-285750">
              <a:buFont typeface="Arial" panose="020B0604020202020204" pitchFamily="34" charset="0"/>
              <a:buChar char="•"/>
            </a:pPr>
            <a:r>
              <a:rPr lang="en-GB" dirty="0" smtClean="0">
                <a:solidFill>
                  <a:schemeClr val="tx1"/>
                </a:solidFill>
              </a:rPr>
              <a:t>There </a:t>
            </a:r>
            <a:r>
              <a:rPr lang="en-GB" b="1" u="sng" dirty="0">
                <a:solidFill>
                  <a:schemeClr val="tx1"/>
                </a:solidFill>
              </a:rPr>
              <a:t>must be </a:t>
            </a:r>
            <a:r>
              <a:rPr lang="en-GB" dirty="0">
                <a:solidFill>
                  <a:schemeClr val="tx1"/>
                </a:solidFill>
              </a:rPr>
              <a:t>a minimum one preferred contact person within each </a:t>
            </a:r>
            <a:r>
              <a:rPr lang="en-GB" dirty="0" smtClean="0">
                <a:solidFill>
                  <a:schemeClr val="tx1"/>
                </a:solidFill>
              </a:rPr>
              <a:t>organisation.</a:t>
            </a:r>
            <a:endParaRPr lang="tr-TR" dirty="0" smtClean="0">
              <a:solidFill>
                <a:schemeClr val="tx1"/>
              </a:solidFill>
            </a:endParaRPr>
          </a:p>
          <a:p>
            <a:pPr marL="285750" indent="-285750">
              <a:buFont typeface="Arial" panose="020B0604020202020204" pitchFamily="34" charset="0"/>
              <a:buChar char="•"/>
            </a:pPr>
            <a:endParaRPr lang="tr-TR" dirty="0" smtClean="0">
              <a:solidFill>
                <a:schemeClr val="tx1"/>
              </a:solidFill>
            </a:endParaRPr>
          </a:p>
          <a:p>
            <a:pPr marL="285750" indent="-285750">
              <a:buFont typeface="Arial" panose="020B0604020202020204" pitchFamily="34" charset="0"/>
              <a:buChar char="•"/>
            </a:pPr>
            <a:endParaRPr lang="tr-TR" dirty="0" smtClean="0">
              <a:solidFill>
                <a:schemeClr val="tx1"/>
              </a:solidFill>
            </a:endParaRPr>
          </a:p>
          <a:p>
            <a:pPr marL="285750" indent="-285750">
              <a:buFont typeface="Arial" panose="020B0604020202020204" pitchFamily="34" charset="0"/>
              <a:buChar char="•"/>
            </a:pPr>
            <a:r>
              <a:rPr lang="en-GB" dirty="0" smtClean="0">
                <a:solidFill>
                  <a:schemeClr val="tx1"/>
                </a:solidFill>
              </a:rPr>
              <a:t>First </a:t>
            </a:r>
            <a:r>
              <a:rPr lang="en-GB" dirty="0">
                <a:solidFill>
                  <a:schemeClr val="tx1"/>
                </a:solidFill>
              </a:rPr>
              <a:t>contact person is automatically </a:t>
            </a:r>
            <a:r>
              <a:rPr lang="tr-TR" dirty="0" smtClean="0">
                <a:solidFill>
                  <a:schemeClr val="tx1"/>
                </a:solidFill>
              </a:rPr>
              <a:t>s</a:t>
            </a:r>
            <a:r>
              <a:rPr lang="en-GB" dirty="0" smtClean="0">
                <a:solidFill>
                  <a:schemeClr val="tx1"/>
                </a:solidFill>
              </a:rPr>
              <a:t>elected </a:t>
            </a:r>
            <a:r>
              <a:rPr lang="en-GB" dirty="0">
                <a:solidFill>
                  <a:schemeClr val="tx1"/>
                </a:solidFill>
              </a:rPr>
              <a:t>as a preferred one. </a:t>
            </a:r>
            <a:endParaRPr lang="tr-TR" dirty="0" smtClean="0">
              <a:solidFill>
                <a:schemeClr val="tx1"/>
              </a:solidFill>
            </a:endParaRPr>
          </a:p>
          <a:p>
            <a:pPr marL="285750" indent="-285750">
              <a:buFont typeface="Arial" panose="020B0604020202020204" pitchFamily="34" charset="0"/>
              <a:buChar char="•"/>
            </a:pPr>
            <a:endParaRPr lang="tr-TR" dirty="0" smtClean="0">
              <a:solidFill>
                <a:schemeClr val="tx1"/>
              </a:solidFill>
            </a:endParaRPr>
          </a:p>
          <a:p>
            <a:pPr marL="285750" indent="-285750">
              <a:buFont typeface="Arial" panose="020B0604020202020204" pitchFamily="34" charset="0"/>
              <a:buChar char="•"/>
            </a:pPr>
            <a:endParaRPr lang="tr-TR" dirty="0">
              <a:solidFill>
                <a:schemeClr val="tx1"/>
              </a:solidFill>
            </a:endParaRPr>
          </a:p>
          <a:p>
            <a:pPr marL="285750">
              <a:buFont typeface="Arial" panose="020B0604020202020204" pitchFamily="34" charset="0"/>
              <a:buChar char="•"/>
            </a:pPr>
            <a:r>
              <a:rPr lang="en-GB" dirty="0" smtClean="0">
                <a:solidFill>
                  <a:schemeClr val="tx1"/>
                </a:solidFill>
              </a:rPr>
              <a:t>In </a:t>
            </a:r>
            <a:r>
              <a:rPr lang="en-GB" dirty="0">
                <a:solidFill>
                  <a:schemeClr val="tx1"/>
                </a:solidFill>
              </a:rPr>
              <a:t>case of the beneficiary organisation, the preferred contact or contacts will receive notifications from the Mobility Tool+ for project updates, for </a:t>
            </a:r>
            <a:r>
              <a:rPr lang="en-GB" dirty="0" smtClean="0">
                <a:solidFill>
                  <a:schemeClr val="tx1"/>
                </a:solidFill>
              </a:rPr>
              <a:t>example.</a:t>
            </a:r>
            <a:endParaRPr lang="tr-TR" dirty="0">
              <a:solidFill>
                <a:schemeClr val="tx1"/>
              </a:solidFill>
            </a:endParaRPr>
          </a:p>
          <a:p>
            <a:pPr marL="285750">
              <a:buFont typeface="Arial" panose="020B0604020202020204" pitchFamily="34" charset="0"/>
              <a:buChar char="•"/>
            </a:pPr>
            <a:endParaRPr lang="tr-TR" dirty="0" smtClean="0">
              <a:solidFill>
                <a:schemeClr val="tx1"/>
              </a:solidFill>
            </a:endParaRPr>
          </a:p>
          <a:p>
            <a:pPr marL="285750">
              <a:buFont typeface="Arial" panose="020B0604020202020204" pitchFamily="34" charset="0"/>
              <a:buChar char="•"/>
            </a:pPr>
            <a:endParaRPr lang="tr-TR" dirty="0">
              <a:solidFill>
                <a:schemeClr val="tx1"/>
              </a:solidFill>
            </a:endParaRPr>
          </a:p>
          <a:p>
            <a:pPr marL="285750">
              <a:buFont typeface="Arial" panose="020B0604020202020204" pitchFamily="34" charset="0"/>
              <a:buChar char="•"/>
            </a:pPr>
            <a:r>
              <a:rPr lang="en-GB" dirty="0" smtClean="0">
                <a:solidFill>
                  <a:schemeClr val="tx1"/>
                </a:solidFill>
              </a:rPr>
              <a:t>In </a:t>
            </a:r>
            <a:r>
              <a:rPr lang="en-GB" dirty="0">
                <a:solidFill>
                  <a:schemeClr val="tx1"/>
                </a:solidFill>
              </a:rPr>
              <a:t>case of address details, selecting "Same as Organisation" will prefill the fields with data from organisation details. The address details can be modified after being prefilled with organisation address details.</a:t>
            </a:r>
            <a:endParaRPr lang="tr-TR" dirty="0">
              <a:solidFill>
                <a:schemeClr val="tx1"/>
              </a:solidFill>
            </a:endParaRPr>
          </a:p>
        </p:txBody>
      </p:sp>
    </p:spTree>
    <p:extLst>
      <p:ext uri="{BB962C8B-B14F-4D97-AF65-F5344CB8AC3E}">
        <p14:creationId xmlns:p14="http://schemas.microsoft.com/office/powerpoint/2010/main" val="41471799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marL="0" lvl="1" indent="0"/>
            <a:r>
              <a:rPr lang="tr-TR" altLang="tr-TR" b="1" dirty="0"/>
              <a:t/>
            </a:r>
            <a:br>
              <a:rPr lang="tr-TR" altLang="tr-TR" b="1" dirty="0"/>
            </a:br>
            <a:r>
              <a:rPr lang="tr-TR" altLang="tr-TR" b="1" dirty="0" smtClean="0"/>
              <a:t>5.</a:t>
            </a:r>
            <a:r>
              <a:rPr lang="en-GB" altLang="tr-TR" b="1" dirty="0" smtClean="0"/>
              <a:t> CONTACTS</a:t>
            </a:r>
            <a:br>
              <a:rPr lang="en-GB" altLang="tr-TR" b="1" dirty="0" smtClean="0"/>
            </a:br>
            <a:r>
              <a:rPr lang="tr-TR" altLang="tr-TR" sz="2800" b="1" dirty="0" smtClean="0"/>
              <a:t>5.2. </a:t>
            </a:r>
            <a:r>
              <a:rPr lang="en-GB" sz="2800" b="1" dirty="0" smtClean="0"/>
              <a:t>How to add organisation contact person</a:t>
            </a:r>
            <a:r>
              <a:rPr lang="tr-TR" sz="2800" b="1" dirty="0" smtClean="0"/>
              <a:t>?</a:t>
            </a:r>
            <a:r>
              <a:rPr lang="tr-TR" b="1" dirty="0" smtClean="0"/>
              <a:t/>
            </a:r>
            <a:br>
              <a:rPr lang="tr-TR" b="1" dirty="0" smtClean="0"/>
            </a:br>
            <a:endParaRPr lang="tr-TR"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84784"/>
            <a:ext cx="8226425" cy="1464249"/>
          </a:xfrm>
        </p:spPr>
      </p:pic>
      <p:sp>
        <p:nvSpPr>
          <p:cNvPr id="13" name="TextBox 12"/>
          <p:cNvSpPr txBox="1"/>
          <p:nvPr/>
        </p:nvSpPr>
        <p:spPr>
          <a:xfrm>
            <a:off x="683568" y="3861048"/>
            <a:ext cx="7056784" cy="2862322"/>
          </a:xfrm>
          <a:prstGeom prst="rect">
            <a:avLst/>
          </a:prstGeom>
          <a:noFill/>
        </p:spPr>
        <p:txBody>
          <a:bodyPr wrap="square" rtlCol="0">
            <a:spAutoFit/>
          </a:bodyPr>
          <a:lstStyle/>
          <a:p>
            <a:r>
              <a:rPr lang="en-GB" dirty="0">
                <a:solidFill>
                  <a:schemeClr val="tx1"/>
                </a:solidFill>
              </a:rPr>
              <a:t>When the organisation chosen from "Organisation" drop-down list is the </a:t>
            </a:r>
            <a:r>
              <a:rPr lang="en-GB" b="1" dirty="0">
                <a:solidFill>
                  <a:schemeClr val="tx1"/>
                </a:solidFill>
              </a:rPr>
              <a:t>beneficiary organisation</a:t>
            </a:r>
            <a:r>
              <a:rPr lang="en-GB" dirty="0">
                <a:solidFill>
                  <a:schemeClr val="tx1"/>
                </a:solidFill>
              </a:rPr>
              <a:t> (marked with [(Beneficiary)] in the drop-down list), an additional option is displayed on the bottom of the screen – </a:t>
            </a:r>
            <a:r>
              <a:rPr lang="en-GB" b="1" dirty="0" smtClean="0">
                <a:solidFill>
                  <a:schemeClr val="tx1"/>
                </a:solidFill>
              </a:rPr>
              <a:t>«Access </a:t>
            </a:r>
            <a:r>
              <a:rPr lang="en-GB" b="1" dirty="0">
                <a:solidFill>
                  <a:schemeClr val="tx1"/>
                </a:solidFill>
              </a:rPr>
              <a:t>to </a:t>
            </a:r>
            <a:r>
              <a:rPr lang="en-GB" b="1" dirty="0" smtClean="0">
                <a:solidFill>
                  <a:schemeClr val="tx1"/>
                </a:solidFill>
              </a:rPr>
              <a:t>Project</a:t>
            </a:r>
            <a:r>
              <a:rPr lang="tr-TR" b="1" dirty="0" smtClean="0">
                <a:solidFill>
                  <a:schemeClr val="tx1"/>
                </a:solidFill>
              </a:rPr>
              <a:t>»</a:t>
            </a:r>
          </a:p>
          <a:p>
            <a:endParaRPr lang="tr-TR" dirty="0" smtClean="0">
              <a:solidFill>
                <a:schemeClr val="tx1"/>
              </a:solidFill>
            </a:endParaRPr>
          </a:p>
          <a:p>
            <a:r>
              <a:rPr lang="tr-TR" dirty="0" smtClean="0">
                <a:solidFill>
                  <a:schemeClr val="tx1"/>
                </a:solidFill>
              </a:rPr>
              <a:t>		</a:t>
            </a:r>
          </a:p>
          <a:p>
            <a:endParaRPr lang="tr-TR" dirty="0">
              <a:solidFill>
                <a:schemeClr val="tx1"/>
              </a:solidFill>
            </a:endParaRPr>
          </a:p>
          <a:p>
            <a:r>
              <a:rPr lang="tr-TR" dirty="0" smtClean="0">
                <a:solidFill>
                  <a:schemeClr val="tx1"/>
                </a:solidFill>
              </a:rPr>
              <a:t>		</a:t>
            </a:r>
            <a:r>
              <a:rPr lang="en-GB" dirty="0" smtClean="0">
                <a:solidFill>
                  <a:schemeClr val="tx1"/>
                </a:solidFill>
              </a:rPr>
              <a:t>This </a:t>
            </a:r>
            <a:r>
              <a:rPr lang="en-GB" dirty="0">
                <a:solidFill>
                  <a:schemeClr val="tx1"/>
                </a:solidFill>
              </a:rPr>
              <a:t>option allows beneficiary contacts to access the Mobility </a:t>
            </a:r>
            <a:r>
              <a:rPr lang="tr-TR" dirty="0" smtClean="0">
                <a:solidFill>
                  <a:schemeClr val="tx1"/>
                </a:solidFill>
              </a:rPr>
              <a:t>			</a:t>
            </a:r>
            <a:r>
              <a:rPr lang="en-GB" dirty="0" smtClean="0">
                <a:solidFill>
                  <a:schemeClr val="tx1"/>
                </a:solidFill>
              </a:rPr>
              <a:t>Tool</a:t>
            </a:r>
            <a:r>
              <a:rPr lang="en-GB" dirty="0">
                <a:solidFill>
                  <a:schemeClr val="tx1"/>
                </a:solidFill>
              </a:rPr>
              <a:t>+ project page and manage the project details. The </a:t>
            </a:r>
            <a:r>
              <a:rPr lang="tr-TR" dirty="0" smtClean="0">
                <a:solidFill>
                  <a:schemeClr val="tx1"/>
                </a:solidFill>
              </a:rPr>
              <a:t>				</a:t>
            </a:r>
            <a:r>
              <a:rPr lang="en-GB" dirty="0" smtClean="0">
                <a:solidFill>
                  <a:schemeClr val="tx1"/>
                </a:solidFill>
              </a:rPr>
              <a:t>beneficiary </a:t>
            </a:r>
            <a:r>
              <a:rPr lang="en-GB" dirty="0">
                <a:solidFill>
                  <a:schemeClr val="tx1"/>
                </a:solidFill>
              </a:rPr>
              <a:t>contact persons must have ECAS </a:t>
            </a:r>
            <a:r>
              <a:rPr lang="en-GB" dirty="0" smtClean="0">
                <a:solidFill>
                  <a:schemeClr val="tx1"/>
                </a:solidFill>
              </a:rPr>
              <a:t>account</a:t>
            </a:r>
            <a:endParaRPr lang="tr-TR" dirty="0"/>
          </a:p>
        </p:txBody>
      </p:sp>
      <p:sp>
        <p:nvSpPr>
          <p:cNvPr id="14" name="Curved Right Arrow 13"/>
          <p:cNvSpPr/>
          <p:nvPr/>
        </p:nvSpPr>
        <p:spPr bwMode="auto">
          <a:xfrm>
            <a:off x="683568" y="5015210"/>
            <a:ext cx="792088" cy="1078086"/>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solidFill>
                <a:schemeClr val="bg1"/>
              </a:solidFill>
              <a:effectLst/>
              <a:latin typeface="Calibri" pitchFamily="32" charset="0"/>
              <a:ea typeface="Microsoft YaHei" charset="-122"/>
            </a:endParaRPr>
          </a:p>
        </p:txBody>
      </p:sp>
    </p:spTree>
    <p:extLst>
      <p:ext uri="{BB962C8B-B14F-4D97-AF65-F5344CB8AC3E}">
        <p14:creationId xmlns:p14="http://schemas.microsoft.com/office/powerpoint/2010/main" val="1909753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marL="0" lvl="1" indent="0"/>
            <a:r>
              <a:rPr lang="tr-TR" altLang="tr-TR" b="1" dirty="0"/>
              <a:t/>
            </a:r>
            <a:br>
              <a:rPr lang="tr-TR" altLang="tr-TR" b="1" dirty="0"/>
            </a:br>
            <a:r>
              <a:rPr lang="tr-TR" altLang="tr-TR" b="1" dirty="0" smtClean="0"/>
              <a:t>5.</a:t>
            </a:r>
            <a:r>
              <a:rPr lang="en-GB" altLang="tr-TR" b="1" dirty="0" smtClean="0"/>
              <a:t> CONTACTS</a:t>
            </a:r>
            <a:br>
              <a:rPr lang="en-GB" altLang="tr-TR" b="1" dirty="0" smtClean="0"/>
            </a:br>
            <a:r>
              <a:rPr lang="tr-TR" altLang="tr-TR" sz="2800" b="1" dirty="0" smtClean="0"/>
              <a:t>5.2. </a:t>
            </a:r>
            <a:r>
              <a:rPr lang="en-GB" sz="2800" b="1" dirty="0" smtClean="0"/>
              <a:t>How to add organisation contact person</a:t>
            </a:r>
            <a:r>
              <a:rPr lang="tr-TR" sz="2800" b="1" dirty="0" smtClean="0"/>
              <a:t>?</a:t>
            </a:r>
            <a:r>
              <a:rPr lang="tr-TR" b="1" dirty="0" smtClean="0"/>
              <a:t/>
            </a:r>
            <a:br>
              <a:rPr lang="tr-TR" b="1" dirty="0" smtClean="0"/>
            </a:br>
            <a:endParaRPr lang="tr-TR" dirty="0"/>
          </a:p>
        </p:txBody>
      </p:sp>
      <p:sp>
        <p:nvSpPr>
          <p:cNvPr id="5" name="Rectangle 4"/>
          <p:cNvSpPr/>
          <p:nvPr/>
        </p:nvSpPr>
        <p:spPr>
          <a:xfrm>
            <a:off x="755576" y="2274838"/>
            <a:ext cx="8064896" cy="2031325"/>
          </a:xfrm>
          <a:prstGeom prst="rect">
            <a:avLst/>
          </a:prstGeom>
        </p:spPr>
        <p:txBody>
          <a:bodyPr wrap="square">
            <a:spAutoFit/>
          </a:bodyPr>
          <a:lstStyle/>
          <a:p>
            <a:r>
              <a:rPr lang="tr-TR" dirty="0" smtClean="0">
                <a:solidFill>
                  <a:schemeClr val="tx1"/>
                </a:solidFill>
              </a:rPr>
              <a:t>E</a:t>
            </a:r>
            <a:r>
              <a:rPr lang="en-GB" dirty="0" smtClean="0">
                <a:solidFill>
                  <a:schemeClr val="tx1"/>
                </a:solidFill>
              </a:rPr>
              <a:t>very page with contact details has a</a:t>
            </a:r>
            <a:r>
              <a:rPr lang="tr-TR" dirty="0" smtClean="0">
                <a:solidFill>
                  <a:schemeClr val="tx1"/>
                </a:solidFill>
              </a:rPr>
              <a:t> </a:t>
            </a:r>
            <a:r>
              <a:rPr lang="en-GB" dirty="0" smtClean="0">
                <a:solidFill>
                  <a:schemeClr val="tx1"/>
                </a:solidFill>
              </a:rPr>
              <a:t>section</a:t>
            </a:r>
            <a:r>
              <a:rPr lang="tr-TR" dirty="0" smtClean="0">
                <a:solidFill>
                  <a:schemeClr val="tx1"/>
                </a:solidFill>
              </a:rPr>
              <a:t> </a:t>
            </a:r>
            <a:r>
              <a:rPr lang="en-GB" dirty="0" smtClean="0">
                <a:solidFill>
                  <a:schemeClr val="tx1"/>
                </a:solidFill>
              </a:rPr>
              <a:t>called </a:t>
            </a:r>
            <a:r>
              <a:rPr lang="tr-TR" dirty="0" smtClean="0">
                <a:solidFill>
                  <a:schemeClr val="tx1"/>
                </a:solidFill>
              </a:rPr>
              <a:t>«</a:t>
            </a:r>
            <a:r>
              <a:rPr lang="en-GB" dirty="0" smtClean="0">
                <a:solidFill>
                  <a:schemeClr val="tx1"/>
                </a:solidFill>
              </a:rPr>
              <a:t>History Information</a:t>
            </a:r>
            <a:r>
              <a:rPr lang="tr-TR" dirty="0" smtClean="0">
                <a:solidFill>
                  <a:schemeClr val="tx1"/>
                </a:solidFill>
              </a:rPr>
              <a:t>»</a:t>
            </a:r>
          </a:p>
          <a:p>
            <a:r>
              <a:rPr lang="en-GB" dirty="0" smtClean="0">
                <a:solidFill>
                  <a:schemeClr val="tx1"/>
                </a:solidFill>
              </a:rPr>
              <a:t> </a:t>
            </a:r>
            <a:endParaRPr lang="tr-TR" dirty="0" smtClean="0">
              <a:solidFill>
                <a:schemeClr val="tx1"/>
              </a:solidFill>
            </a:endParaRPr>
          </a:p>
          <a:p>
            <a:r>
              <a:rPr lang="tr-TR" dirty="0" smtClean="0">
                <a:solidFill>
                  <a:schemeClr val="tx1"/>
                </a:solidFill>
              </a:rPr>
              <a:t>		</a:t>
            </a:r>
          </a:p>
          <a:p>
            <a:endParaRPr lang="tr-TR" dirty="0" smtClean="0">
              <a:solidFill>
                <a:schemeClr val="tx1"/>
              </a:solidFill>
            </a:endParaRPr>
          </a:p>
          <a:p>
            <a:pPr marL="1028700" lvl="1">
              <a:buFont typeface="Wingdings" panose="05000000000000000000" pitchFamily="2" charset="2"/>
              <a:buChar char="Ø"/>
            </a:pPr>
            <a:r>
              <a:rPr lang="en-GB" dirty="0" smtClean="0">
                <a:solidFill>
                  <a:schemeClr val="tx1"/>
                </a:solidFill>
              </a:rPr>
              <a:t>showing who created the contact and when</a:t>
            </a:r>
            <a:endParaRPr lang="tr-TR" dirty="0">
              <a:solidFill>
                <a:schemeClr val="tx1"/>
              </a:solidFill>
            </a:endParaRPr>
          </a:p>
          <a:p>
            <a:pPr marL="1028700" lvl="1">
              <a:buFont typeface="Wingdings" panose="05000000000000000000" pitchFamily="2" charset="2"/>
              <a:buChar char="Ø"/>
            </a:pPr>
            <a:r>
              <a:rPr lang="en-GB" dirty="0" smtClean="0">
                <a:solidFill>
                  <a:schemeClr val="tx1"/>
                </a:solidFill>
              </a:rPr>
              <a:t>displays who was the last person editing the</a:t>
            </a:r>
            <a:endParaRPr lang="tr-TR" dirty="0" smtClean="0">
              <a:solidFill>
                <a:schemeClr val="tx1"/>
              </a:solidFill>
            </a:endParaRPr>
          </a:p>
          <a:p>
            <a:r>
              <a:rPr lang="tr-TR" dirty="0" smtClean="0">
                <a:solidFill>
                  <a:schemeClr val="tx1"/>
                </a:solidFill>
              </a:rPr>
              <a:t>		</a:t>
            </a:r>
            <a:r>
              <a:rPr lang="en-GB" dirty="0" smtClean="0">
                <a:solidFill>
                  <a:schemeClr val="tx1"/>
                </a:solidFill>
              </a:rPr>
              <a:t>contact details and when did this take place. </a:t>
            </a:r>
            <a:endParaRPr lang="tr-TR" dirty="0">
              <a:solidFill>
                <a:schemeClr val="tx1"/>
              </a:solidFill>
            </a:endParaRPr>
          </a:p>
        </p:txBody>
      </p:sp>
      <p:sp>
        <p:nvSpPr>
          <p:cNvPr id="6" name="Curved Left Arrow 5"/>
          <p:cNvSpPr/>
          <p:nvPr/>
        </p:nvSpPr>
        <p:spPr bwMode="auto">
          <a:xfrm>
            <a:off x="6156176" y="2636912"/>
            <a:ext cx="1584176" cy="1525235"/>
          </a:xfrm>
          <a:prstGeom prst="curvedLeftArrow">
            <a:avLst>
              <a:gd name="adj1" fmla="val 25000"/>
              <a:gd name="adj2" fmla="val 50000"/>
              <a:gd name="adj3" fmla="val 39504"/>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solidFill>
                <a:schemeClr val="bg1"/>
              </a:solidFill>
              <a:effectLst/>
              <a:latin typeface="Calibri" pitchFamily="32" charset="0"/>
              <a:ea typeface="Microsoft YaHei" charset="-122"/>
            </a:endParaRPr>
          </a:p>
        </p:txBody>
      </p:sp>
      <p:pic>
        <p:nvPicPr>
          <p:cNvPr id="12" name="Picture 11"/>
          <p:cNvPicPr/>
          <p:nvPr/>
        </p:nvPicPr>
        <p:blipFill>
          <a:blip r:embed="rId2"/>
          <a:stretch>
            <a:fillRect/>
          </a:stretch>
        </p:blipFill>
        <p:spPr>
          <a:xfrm>
            <a:off x="322541" y="4437112"/>
            <a:ext cx="8496944" cy="2172970"/>
          </a:xfrm>
          <a:prstGeom prst="rect">
            <a:avLst/>
          </a:prstGeom>
          <a:ln>
            <a:solidFill>
              <a:schemeClr val="tx1"/>
            </a:solidFill>
          </a:ln>
        </p:spPr>
      </p:pic>
    </p:spTree>
    <p:extLst>
      <p:ext uri="{BB962C8B-B14F-4D97-AF65-F5344CB8AC3E}">
        <p14:creationId xmlns:p14="http://schemas.microsoft.com/office/powerpoint/2010/main" val="260551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9pPr>
          </a:lstStyle>
          <a:p>
            <a:pPr algn="ctr">
              <a:buClrTx/>
              <a:buFontTx/>
              <a:buNone/>
            </a:pPr>
            <a:r>
              <a:rPr lang="tr-TR" altLang="tr-TR" sz="3600" b="1"/>
              <a:t>1.1. </a:t>
            </a:r>
            <a:r>
              <a:rPr lang="en-GB" altLang="tr-TR" sz="3600" b="1"/>
              <a:t>Mobility Tool+ users</a:t>
            </a:r>
            <a:r>
              <a:rPr lang="tr-TR" altLang="tr-TR" sz="2000" b="1"/>
              <a:t/>
            </a:r>
            <a:br>
              <a:rPr lang="tr-TR" altLang="tr-TR" sz="2000" b="1"/>
            </a:br>
            <a:endParaRPr lang="tr-TR" altLang="tr-TR" sz="2000" b="1"/>
          </a:p>
        </p:txBody>
      </p:sp>
      <p:sp>
        <p:nvSpPr>
          <p:cNvPr id="4098"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9pPr>
          </a:lstStyle>
          <a:p>
            <a:pPr>
              <a:spcBef>
                <a:spcPts val="800"/>
              </a:spcBef>
              <a:buFont typeface="Arial" charset="0"/>
              <a:buChar char="•"/>
            </a:pPr>
            <a:r>
              <a:rPr lang="en-GB" altLang="tr-TR" sz="3200"/>
              <a:t>Beneficiary organisations </a:t>
            </a:r>
          </a:p>
          <a:p>
            <a:pPr>
              <a:spcBef>
                <a:spcPts val="800"/>
              </a:spcBef>
              <a:buFont typeface="Arial" charset="0"/>
              <a:buChar char="•"/>
            </a:pPr>
            <a:r>
              <a:rPr lang="en-GB" altLang="tr-TR" sz="3200"/>
              <a:t>National Agencies </a:t>
            </a:r>
          </a:p>
          <a:p>
            <a:pPr>
              <a:spcBef>
                <a:spcPts val="800"/>
              </a:spcBef>
              <a:buFont typeface="Arial" charset="0"/>
              <a:buChar char="•"/>
            </a:pPr>
            <a:r>
              <a:rPr lang="en-GB" altLang="tr-TR" sz="3200"/>
              <a:t>The European Commission Directorate for Education and Culture (DG EAC)</a:t>
            </a:r>
          </a:p>
          <a:p>
            <a:pPr>
              <a:spcBef>
                <a:spcPts val="800"/>
              </a:spcBef>
              <a:buFont typeface="Arial" charset="0"/>
              <a:buChar char="•"/>
            </a:pPr>
            <a:r>
              <a:rPr lang="en-GB" altLang="tr-TR" sz="3200"/>
              <a:t>Participants </a:t>
            </a:r>
            <a:r>
              <a:rPr lang="tr-TR" altLang="tr-TR" sz="3200"/>
              <a:t>(</a:t>
            </a:r>
            <a:r>
              <a:rPr lang="en-GB" altLang="tr-TR" sz="3200"/>
              <a:t>indirect </a:t>
            </a:r>
            <a:r>
              <a:rPr lang="tr-TR" altLang="tr-TR" sz="3200"/>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marL="0" lvl="1" indent="0"/>
            <a:r>
              <a:rPr lang="tr-TR" altLang="tr-TR" b="1" dirty="0" smtClean="0"/>
              <a:t/>
            </a:r>
            <a:br>
              <a:rPr lang="tr-TR" altLang="tr-TR" b="1" dirty="0" smtClean="0"/>
            </a:br>
            <a:r>
              <a:rPr lang="tr-TR" altLang="tr-TR" b="1" dirty="0" smtClean="0"/>
              <a:t>5.</a:t>
            </a:r>
            <a:r>
              <a:rPr lang="en-GB" altLang="tr-TR" b="1" dirty="0" smtClean="0"/>
              <a:t> CONTACTS</a:t>
            </a:r>
            <a:br>
              <a:rPr lang="en-GB" altLang="tr-TR" b="1" dirty="0" smtClean="0"/>
            </a:br>
            <a:r>
              <a:rPr lang="tr-TR" altLang="tr-TR" sz="2800" b="1" dirty="0" smtClean="0"/>
              <a:t>5.3.H</a:t>
            </a:r>
            <a:r>
              <a:rPr lang="en-US" sz="2800" b="1" dirty="0" err="1" smtClean="0"/>
              <a:t>ow</a:t>
            </a:r>
            <a:r>
              <a:rPr lang="en-US" sz="2800" b="1" dirty="0" smtClean="0"/>
              <a:t> to edit contact person details?</a:t>
            </a:r>
            <a:r>
              <a:rPr lang="tr-TR" b="1" dirty="0" smtClean="0"/>
              <a:t/>
            </a:r>
            <a:br>
              <a:rPr lang="tr-TR" b="1" dirty="0" smtClean="0"/>
            </a:br>
            <a:endParaRPr lang="tr-TR" dirty="0"/>
          </a:p>
        </p:txBody>
      </p:sp>
      <p:pic>
        <p:nvPicPr>
          <p:cNvPr id="57346"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538985"/>
            <a:ext cx="1828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7345"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581129"/>
            <a:ext cx="8568952" cy="2160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p:cNvGraphicFramePr/>
          <p:nvPr>
            <p:extLst>
              <p:ext uri="{D42A27DB-BD31-4B8C-83A1-F6EECF244321}">
                <p14:modId xmlns:p14="http://schemas.microsoft.com/office/powerpoint/2010/main" val="1067953327"/>
              </p:ext>
            </p:extLst>
          </p:nvPr>
        </p:nvGraphicFramePr>
        <p:xfrm>
          <a:off x="323528" y="1844824"/>
          <a:ext cx="8712968" cy="1631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6389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marL="0" lvl="1" indent="0"/>
            <a:r>
              <a:rPr lang="tr-TR" altLang="tr-TR" b="1" dirty="0" smtClean="0"/>
              <a:t/>
            </a:r>
            <a:br>
              <a:rPr lang="tr-TR" altLang="tr-TR" b="1" dirty="0" smtClean="0"/>
            </a:br>
            <a:r>
              <a:rPr lang="tr-TR" altLang="tr-TR" b="1" dirty="0" smtClean="0"/>
              <a:t>5.</a:t>
            </a:r>
            <a:r>
              <a:rPr lang="en-GB" altLang="tr-TR" b="1" dirty="0" smtClean="0"/>
              <a:t> CONTACTS</a:t>
            </a:r>
            <a:br>
              <a:rPr lang="en-GB" altLang="tr-TR" b="1" dirty="0" smtClean="0"/>
            </a:br>
            <a:r>
              <a:rPr lang="tr-TR" altLang="tr-TR" sz="2800" b="1" dirty="0" smtClean="0"/>
              <a:t>5.3.H</a:t>
            </a:r>
            <a:r>
              <a:rPr lang="en-US" sz="2800" b="1" dirty="0" err="1" smtClean="0"/>
              <a:t>ow</a:t>
            </a:r>
            <a:r>
              <a:rPr lang="en-US" sz="2800" b="1" dirty="0" smtClean="0"/>
              <a:t> to edit contact person details?</a:t>
            </a:r>
            <a:r>
              <a:rPr lang="tr-TR" b="1" dirty="0" smtClean="0"/>
              <a:t/>
            </a:r>
            <a:br>
              <a:rPr lang="tr-TR" b="1" dirty="0" smtClean="0"/>
            </a:br>
            <a:endParaRPr lang="tr-TR" dirty="0"/>
          </a:p>
        </p:txBody>
      </p:sp>
      <p:sp>
        <p:nvSpPr>
          <p:cNvPr id="2" name="TextBox 1"/>
          <p:cNvSpPr txBox="1"/>
          <p:nvPr/>
        </p:nvSpPr>
        <p:spPr>
          <a:xfrm>
            <a:off x="251520" y="1929606"/>
            <a:ext cx="8496944" cy="923330"/>
          </a:xfrm>
          <a:prstGeom prst="rect">
            <a:avLst/>
          </a:prstGeom>
          <a:noFill/>
        </p:spPr>
        <p:txBody>
          <a:bodyPr wrap="square" rtlCol="0">
            <a:spAutoFit/>
          </a:bodyPr>
          <a:lstStyle/>
          <a:p>
            <a:r>
              <a:rPr lang="en-GB" dirty="0">
                <a:solidFill>
                  <a:schemeClr val="tx1"/>
                </a:solidFill>
              </a:rPr>
              <a:t>Edit form page will be displayed. Change the data and click "Save" button on the bottom of the page to save the details.</a:t>
            </a:r>
            <a:endParaRPr lang="tr-TR" dirty="0">
              <a:solidFill>
                <a:schemeClr val="tx1"/>
              </a:solidFill>
            </a:endParaRPr>
          </a:p>
          <a:p>
            <a:endParaRPr lang="tr-TR" dirty="0">
              <a:solidFill>
                <a:schemeClr val="tx1"/>
              </a:solidFill>
            </a:endParaRPr>
          </a:p>
        </p:txBody>
      </p:sp>
      <p:pic>
        <p:nvPicPr>
          <p:cNvPr id="8" name="Picture 7"/>
          <p:cNvPicPr/>
          <p:nvPr/>
        </p:nvPicPr>
        <p:blipFill>
          <a:blip r:embed="rId2"/>
          <a:stretch>
            <a:fillRect/>
          </a:stretch>
        </p:blipFill>
        <p:spPr>
          <a:xfrm>
            <a:off x="1187624" y="2852936"/>
            <a:ext cx="6372110" cy="3606765"/>
          </a:xfrm>
          <a:prstGeom prst="rect">
            <a:avLst/>
          </a:prstGeom>
          <a:ln>
            <a:solidFill>
              <a:schemeClr val="tx1"/>
            </a:solidFill>
          </a:ln>
        </p:spPr>
      </p:pic>
    </p:spTree>
    <p:extLst>
      <p:ext uri="{BB962C8B-B14F-4D97-AF65-F5344CB8AC3E}">
        <p14:creationId xmlns:p14="http://schemas.microsoft.com/office/powerpoint/2010/main" val="3144826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marL="0" lvl="1" indent="0"/>
            <a:r>
              <a:rPr lang="tr-TR" altLang="tr-TR" b="1" dirty="0" smtClean="0"/>
              <a:t/>
            </a:r>
            <a:br>
              <a:rPr lang="tr-TR" altLang="tr-TR" b="1" dirty="0" smtClean="0"/>
            </a:br>
            <a:r>
              <a:rPr lang="tr-TR" altLang="tr-TR" b="1" dirty="0" smtClean="0"/>
              <a:t/>
            </a:r>
            <a:br>
              <a:rPr lang="tr-TR" altLang="tr-TR" b="1" dirty="0" smtClean="0"/>
            </a:br>
            <a:r>
              <a:rPr lang="tr-TR" altLang="tr-TR" b="1" dirty="0" smtClean="0"/>
              <a:t>5.</a:t>
            </a:r>
            <a:r>
              <a:rPr lang="en-GB" altLang="tr-TR" b="1" dirty="0" smtClean="0"/>
              <a:t> CONTACTS</a:t>
            </a:r>
            <a:r>
              <a:rPr lang="tr-TR" altLang="tr-TR" b="1" dirty="0" smtClean="0"/>
              <a:t/>
            </a:r>
            <a:br>
              <a:rPr lang="tr-TR" altLang="tr-TR" b="1" dirty="0" smtClean="0"/>
            </a:br>
            <a:r>
              <a:rPr lang="tr-TR" altLang="tr-TR" sz="2800" b="1" dirty="0" smtClean="0"/>
              <a:t>5.4.</a:t>
            </a:r>
            <a:r>
              <a:rPr lang="en-GB" sz="2800" b="1" dirty="0" smtClean="0"/>
              <a:t>How </a:t>
            </a:r>
            <a:r>
              <a:rPr lang="en-GB" sz="2800" b="1" dirty="0"/>
              <a:t>to remove organisation contact person?</a:t>
            </a:r>
            <a:r>
              <a:rPr lang="tr-TR" sz="2800" b="1" dirty="0"/>
              <a:t/>
            </a:r>
            <a:br>
              <a:rPr lang="tr-TR" sz="2800" b="1" dirty="0"/>
            </a:br>
            <a:r>
              <a:rPr lang="tr-TR" b="1" dirty="0" smtClean="0"/>
              <a:t/>
            </a:r>
            <a:br>
              <a:rPr lang="tr-TR" b="1" dirty="0" smtClean="0"/>
            </a:br>
            <a:endParaRPr lang="tr-TR" dirty="0"/>
          </a:p>
        </p:txBody>
      </p:sp>
      <p:graphicFrame>
        <p:nvGraphicFramePr>
          <p:cNvPr id="5" name="Diagram 4"/>
          <p:cNvGraphicFramePr/>
          <p:nvPr>
            <p:extLst>
              <p:ext uri="{D42A27DB-BD31-4B8C-83A1-F6EECF244321}">
                <p14:modId xmlns:p14="http://schemas.microsoft.com/office/powerpoint/2010/main" val="2392440579"/>
              </p:ext>
            </p:extLst>
          </p:nvPr>
        </p:nvGraphicFramePr>
        <p:xfrm>
          <a:off x="323528" y="1844824"/>
          <a:ext cx="8712968"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p:nvPr/>
        </p:nvPicPr>
        <p:blipFill>
          <a:blip r:embed="rId7"/>
          <a:stretch>
            <a:fillRect/>
          </a:stretch>
        </p:blipFill>
        <p:spPr>
          <a:xfrm>
            <a:off x="395536" y="3789040"/>
            <a:ext cx="8424935" cy="2664296"/>
          </a:xfrm>
          <a:prstGeom prst="rect">
            <a:avLst/>
          </a:prstGeom>
          <a:ln>
            <a:solidFill>
              <a:schemeClr val="tx1"/>
            </a:solidFill>
          </a:ln>
        </p:spPr>
      </p:pic>
    </p:spTree>
    <p:extLst>
      <p:ext uri="{BB962C8B-B14F-4D97-AF65-F5344CB8AC3E}">
        <p14:creationId xmlns:p14="http://schemas.microsoft.com/office/powerpoint/2010/main" val="3481277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504" y="404664"/>
            <a:ext cx="8928992" cy="1296144"/>
          </a:xfrm>
        </p:spPr>
        <p:txBody>
          <a:bodyPr>
            <a:normAutofit fontScale="90000"/>
          </a:bodyPr>
          <a:lstStyle/>
          <a:p>
            <a:pPr marL="0" lvl="1" indent="0"/>
            <a:r>
              <a:rPr lang="tr-TR" altLang="tr-TR" b="1" dirty="0" smtClean="0"/>
              <a:t/>
            </a:r>
            <a:br>
              <a:rPr lang="tr-TR" altLang="tr-TR" b="1" dirty="0" smtClean="0"/>
            </a:br>
            <a:r>
              <a:rPr lang="tr-TR" altLang="tr-TR" b="1" dirty="0" smtClean="0"/>
              <a:t/>
            </a:r>
            <a:br>
              <a:rPr lang="tr-TR" altLang="tr-TR" b="1" dirty="0" smtClean="0"/>
            </a:br>
            <a:r>
              <a:rPr lang="tr-TR" altLang="tr-TR" b="1" dirty="0" smtClean="0"/>
              <a:t>5.</a:t>
            </a:r>
            <a:r>
              <a:rPr lang="en-GB" altLang="tr-TR" b="1" dirty="0" smtClean="0"/>
              <a:t> CONTACTS</a:t>
            </a:r>
            <a:r>
              <a:rPr lang="tr-TR" altLang="tr-TR" b="1" dirty="0" smtClean="0"/>
              <a:t/>
            </a:r>
            <a:br>
              <a:rPr lang="tr-TR" altLang="tr-TR" b="1" dirty="0" smtClean="0"/>
            </a:br>
            <a:r>
              <a:rPr lang="tr-TR" altLang="tr-TR" sz="2800" b="1" dirty="0" smtClean="0"/>
              <a:t>5.5.</a:t>
            </a:r>
            <a:r>
              <a:rPr lang="en-GB" sz="2800" b="1" dirty="0" smtClean="0"/>
              <a:t> </a:t>
            </a:r>
            <a:r>
              <a:rPr lang="en-GB" sz="2800" b="1" dirty="0"/>
              <a:t>How to enable or disable access to Mobility Tool+ website for other users?</a:t>
            </a:r>
            <a:r>
              <a:rPr lang="tr-TR" sz="2800" b="1" dirty="0"/>
              <a:t/>
            </a:r>
            <a:br>
              <a:rPr lang="tr-TR" sz="2800" b="1" dirty="0"/>
            </a:br>
            <a:r>
              <a:rPr lang="tr-TR" sz="2800" b="1" dirty="0"/>
              <a:t/>
            </a:r>
            <a:br>
              <a:rPr lang="tr-TR" sz="2800" b="1" dirty="0"/>
            </a:br>
            <a:r>
              <a:rPr lang="tr-TR" b="1" dirty="0" smtClean="0"/>
              <a:t/>
            </a:r>
            <a:br>
              <a:rPr lang="tr-TR" b="1" dirty="0" smtClean="0"/>
            </a:br>
            <a:endParaRPr lang="tr-TR" dirty="0"/>
          </a:p>
        </p:txBody>
      </p:sp>
      <p:graphicFrame>
        <p:nvGraphicFramePr>
          <p:cNvPr id="5" name="Diagram 4"/>
          <p:cNvGraphicFramePr/>
          <p:nvPr>
            <p:extLst>
              <p:ext uri="{D42A27DB-BD31-4B8C-83A1-F6EECF244321}">
                <p14:modId xmlns:p14="http://schemas.microsoft.com/office/powerpoint/2010/main" val="2323365224"/>
              </p:ext>
            </p:extLst>
          </p:nvPr>
        </p:nvGraphicFramePr>
        <p:xfrm>
          <a:off x="323528" y="1844824"/>
          <a:ext cx="8712968"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179512" y="3789040"/>
            <a:ext cx="6156086" cy="2886685"/>
          </a:xfrm>
          <a:prstGeom prst="rect">
            <a:avLst/>
          </a:prstGeom>
          <a:ln>
            <a:solidFill>
              <a:schemeClr val="tx1"/>
            </a:solidFill>
          </a:ln>
        </p:spPr>
      </p:pic>
      <p:sp>
        <p:nvSpPr>
          <p:cNvPr id="2" name="TextBox 1"/>
          <p:cNvSpPr txBox="1"/>
          <p:nvPr/>
        </p:nvSpPr>
        <p:spPr>
          <a:xfrm rot="16200000">
            <a:off x="7171546" y="3997806"/>
            <a:ext cx="1569660" cy="2016224"/>
          </a:xfrm>
          <a:prstGeom prst="rect">
            <a:avLst/>
          </a:prstGeom>
          <a:noFill/>
        </p:spPr>
        <p:txBody>
          <a:bodyPr vert="eaVert" wrap="square" rtlCol="0">
            <a:spAutoFit/>
          </a:bodyPr>
          <a:lstStyle/>
          <a:p>
            <a:r>
              <a:rPr lang="en-US" dirty="0" smtClean="0">
                <a:solidFill>
                  <a:schemeClr val="tx1"/>
                </a:solidFill>
              </a:rPr>
              <a:t>Edit form page will be displayed. Check the bottom of the screen for "Access to Project" option.</a:t>
            </a:r>
            <a:endParaRPr lang="tr-TR" dirty="0">
              <a:solidFill>
                <a:schemeClr val="tx1"/>
              </a:solidFill>
            </a:endParaRPr>
          </a:p>
        </p:txBody>
      </p:sp>
      <p:sp>
        <p:nvSpPr>
          <p:cNvPr id="9" name="Down Arrow 8"/>
          <p:cNvSpPr/>
          <p:nvPr/>
        </p:nvSpPr>
        <p:spPr bwMode="auto">
          <a:xfrm rot="4143231">
            <a:off x="6389336" y="4316824"/>
            <a:ext cx="360040" cy="67362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solidFill>
                <a:schemeClr val="bg1"/>
              </a:solidFill>
              <a:effectLst/>
              <a:latin typeface="Calibri" pitchFamily="32" charset="0"/>
              <a:ea typeface="Microsoft YaHei" charset="-122"/>
            </a:endParaRPr>
          </a:p>
        </p:txBody>
      </p:sp>
    </p:spTree>
    <p:extLst>
      <p:ext uri="{BB962C8B-B14F-4D97-AF65-F5344CB8AC3E}">
        <p14:creationId xmlns:p14="http://schemas.microsoft.com/office/powerpoint/2010/main" val="316607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504" y="404664"/>
            <a:ext cx="8928992" cy="1296144"/>
          </a:xfrm>
        </p:spPr>
        <p:txBody>
          <a:bodyPr>
            <a:normAutofit fontScale="90000"/>
          </a:bodyPr>
          <a:lstStyle/>
          <a:p>
            <a:pPr marL="0" lvl="1" indent="0"/>
            <a:r>
              <a:rPr lang="tr-TR" altLang="tr-TR" b="1" dirty="0" smtClean="0"/>
              <a:t/>
            </a:r>
            <a:br>
              <a:rPr lang="tr-TR" altLang="tr-TR" b="1" dirty="0" smtClean="0"/>
            </a:br>
            <a:r>
              <a:rPr lang="tr-TR" altLang="tr-TR" b="1" dirty="0" smtClean="0"/>
              <a:t/>
            </a:r>
            <a:br>
              <a:rPr lang="tr-TR" altLang="tr-TR" b="1" dirty="0" smtClean="0"/>
            </a:br>
            <a:r>
              <a:rPr lang="tr-TR" altLang="tr-TR" b="1" dirty="0" smtClean="0"/>
              <a:t>5.</a:t>
            </a:r>
            <a:r>
              <a:rPr lang="en-GB" altLang="tr-TR" b="1" dirty="0" smtClean="0"/>
              <a:t> CONTACTS</a:t>
            </a:r>
            <a:r>
              <a:rPr lang="tr-TR" altLang="tr-TR" b="1" dirty="0" smtClean="0"/>
              <a:t/>
            </a:r>
            <a:br>
              <a:rPr lang="tr-TR" altLang="tr-TR" b="1" dirty="0" smtClean="0"/>
            </a:br>
            <a:r>
              <a:rPr lang="tr-TR" altLang="tr-TR" sz="2800" b="1" dirty="0" smtClean="0"/>
              <a:t>5.5.</a:t>
            </a:r>
            <a:r>
              <a:rPr lang="en-GB" sz="2800" b="1" dirty="0" smtClean="0"/>
              <a:t> </a:t>
            </a:r>
            <a:r>
              <a:rPr lang="en-GB" sz="2800" b="1" dirty="0"/>
              <a:t>How to enable or disable access to Mobility Tool+ website for other users?</a:t>
            </a:r>
            <a:r>
              <a:rPr lang="tr-TR" sz="2800" b="1" dirty="0"/>
              <a:t/>
            </a:r>
            <a:br>
              <a:rPr lang="tr-TR" sz="2800" b="1" dirty="0"/>
            </a:br>
            <a:r>
              <a:rPr lang="tr-TR" sz="2800" b="1" dirty="0"/>
              <a:t/>
            </a:r>
            <a:br>
              <a:rPr lang="tr-TR" sz="2800" b="1" dirty="0"/>
            </a:br>
            <a:r>
              <a:rPr lang="tr-TR" b="1" dirty="0" smtClean="0"/>
              <a:t/>
            </a:r>
            <a:br>
              <a:rPr lang="tr-TR" b="1" dirty="0" smtClean="0"/>
            </a:br>
            <a:endParaRPr lang="tr-TR" dirty="0"/>
          </a:p>
        </p:txBody>
      </p:sp>
      <p:pic>
        <p:nvPicPr>
          <p:cNvPr id="10" name="Picture 9"/>
          <p:cNvPicPr/>
          <p:nvPr/>
        </p:nvPicPr>
        <p:blipFill>
          <a:blip r:embed="rId2"/>
          <a:stretch>
            <a:fillRect/>
          </a:stretch>
        </p:blipFill>
        <p:spPr>
          <a:xfrm>
            <a:off x="611561" y="2132856"/>
            <a:ext cx="5184576" cy="1152128"/>
          </a:xfrm>
          <a:prstGeom prst="rect">
            <a:avLst/>
          </a:prstGeom>
          <a:ln>
            <a:solidFill>
              <a:schemeClr val="tx1"/>
            </a:solidFill>
          </a:ln>
        </p:spPr>
      </p:pic>
      <p:sp>
        <p:nvSpPr>
          <p:cNvPr id="3" name="Rectangle 2"/>
          <p:cNvSpPr/>
          <p:nvPr/>
        </p:nvSpPr>
        <p:spPr>
          <a:xfrm>
            <a:off x="4499992" y="4437112"/>
            <a:ext cx="4032448" cy="1477328"/>
          </a:xfrm>
          <a:prstGeom prst="rect">
            <a:avLst/>
          </a:prstGeom>
        </p:spPr>
        <p:txBody>
          <a:bodyPr wrap="square">
            <a:spAutoFit/>
          </a:bodyPr>
          <a:lstStyle/>
          <a:p>
            <a:r>
              <a:rPr lang="en-GB" dirty="0">
                <a:solidFill>
                  <a:schemeClr val="tx1"/>
                </a:solidFill>
              </a:rPr>
              <a:t>By ticking the box for "Access to Project" you give the contact person access to the project in Mobility Tool+. Similarly, by de-selecting this option you revoke the contact person access to the tool.</a:t>
            </a:r>
            <a:endParaRPr lang="tr-TR" dirty="0">
              <a:solidFill>
                <a:schemeClr val="tx1"/>
              </a:solidFill>
            </a:endParaRPr>
          </a:p>
        </p:txBody>
      </p:sp>
    </p:spTree>
    <p:extLst>
      <p:ext uri="{BB962C8B-B14F-4D97-AF65-F5344CB8AC3E}">
        <p14:creationId xmlns:p14="http://schemas.microsoft.com/office/powerpoint/2010/main" val="3389551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504" y="404664"/>
            <a:ext cx="8928992" cy="1296144"/>
          </a:xfrm>
        </p:spPr>
        <p:txBody>
          <a:bodyPr>
            <a:normAutofit fontScale="90000"/>
          </a:bodyPr>
          <a:lstStyle/>
          <a:p>
            <a:pPr marL="0" lvl="1" indent="0"/>
            <a:r>
              <a:rPr lang="tr-TR" altLang="tr-TR" b="1" dirty="0" smtClean="0"/>
              <a:t/>
            </a:r>
            <a:br>
              <a:rPr lang="tr-TR" altLang="tr-TR" b="1" dirty="0" smtClean="0"/>
            </a:br>
            <a:r>
              <a:rPr lang="tr-TR" altLang="tr-TR" b="1" dirty="0" smtClean="0"/>
              <a:t/>
            </a:r>
            <a:br>
              <a:rPr lang="tr-TR" altLang="tr-TR" b="1" dirty="0" smtClean="0"/>
            </a:br>
            <a:r>
              <a:rPr lang="tr-TR" altLang="tr-TR" b="1" dirty="0"/>
              <a:t>6</a:t>
            </a:r>
            <a:r>
              <a:rPr lang="tr-TR" altLang="tr-TR" b="1" dirty="0" smtClean="0"/>
              <a:t>.</a:t>
            </a:r>
            <a:r>
              <a:rPr lang="en-GB" altLang="tr-TR" b="1" dirty="0" smtClean="0"/>
              <a:t> </a:t>
            </a:r>
            <a:r>
              <a:rPr lang="tr-TR" b="1" dirty="0" smtClean="0"/>
              <a:t>MOBILITIES</a:t>
            </a:r>
            <a:r>
              <a:rPr lang="tr-TR" dirty="0" smtClean="0"/>
              <a:t/>
            </a:r>
            <a:br>
              <a:rPr lang="tr-TR" dirty="0" smtClean="0"/>
            </a:br>
            <a:r>
              <a:rPr lang="tr-TR" altLang="tr-TR" sz="2800" b="1" dirty="0" smtClean="0"/>
              <a:t>6.1.</a:t>
            </a:r>
            <a:r>
              <a:rPr lang="en-GB" sz="2800" b="1" dirty="0" smtClean="0"/>
              <a:t>How </a:t>
            </a:r>
            <a:r>
              <a:rPr lang="en-GB" sz="2800" b="1" dirty="0"/>
              <a:t>to display list of </a:t>
            </a:r>
            <a:r>
              <a:rPr lang="en-GB" sz="2800" b="1" dirty="0" err="1"/>
              <a:t>mobilities</a:t>
            </a:r>
            <a:r>
              <a:rPr lang="en-GB" sz="2800" b="1" dirty="0"/>
              <a:t>?</a:t>
            </a:r>
            <a:r>
              <a:rPr lang="tr-TR" sz="2800" b="1" dirty="0"/>
              <a:t/>
            </a:r>
            <a:br>
              <a:rPr lang="tr-TR" sz="2800" b="1" dirty="0"/>
            </a:br>
            <a:r>
              <a:rPr lang="tr-TR" sz="2800" b="1" dirty="0"/>
              <a:t/>
            </a:r>
            <a:br>
              <a:rPr lang="tr-TR" sz="2800" b="1" dirty="0"/>
            </a:br>
            <a:r>
              <a:rPr lang="tr-TR" b="1" dirty="0" smtClean="0"/>
              <a:t/>
            </a:r>
            <a:br>
              <a:rPr lang="tr-TR" b="1" dirty="0" smtClean="0"/>
            </a:br>
            <a:endParaRPr lang="tr-TR" dirty="0"/>
          </a:p>
        </p:txBody>
      </p:sp>
      <p:graphicFrame>
        <p:nvGraphicFramePr>
          <p:cNvPr id="5" name="Diagram 4"/>
          <p:cNvGraphicFramePr/>
          <p:nvPr>
            <p:extLst>
              <p:ext uri="{D42A27DB-BD31-4B8C-83A1-F6EECF244321}">
                <p14:modId xmlns:p14="http://schemas.microsoft.com/office/powerpoint/2010/main" val="3140808404"/>
              </p:ext>
            </p:extLst>
          </p:nvPr>
        </p:nvGraphicFramePr>
        <p:xfrm>
          <a:off x="323528" y="1844824"/>
          <a:ext cx="8712968"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51520" y="3789040"/>
            <a:ext cx="8712968" cy="646331"/>
          </a:xfrm>
          <a:prstGeom prst="rect">
            <a:avLst/>
          </a:prstGeom>
        </p:spPr>
        <p:txBody>
          <a:bodyPr wrap="square">
            <a:spAutoFit/>
          </a:bodyPr>
          <a:lstStyle/>
          <a:p>
            <a:r>
              <a:rPr lang="en-GB" dirty="0">
                <a:solidFill>
                  <a:schemeClr val="tx1"/>
                </a:solidFill>
              </a:rPr>
              <a:t>If you only opened the Mobility Tool+ and your project for the first time, most likely you will see an empty page informing you that there are "no matching records found".</a:t>
            </a:r>
            <a:endParaRPr lang="tr-TR" dirty="0">
              <a:solidFill>
                <a:schemeClr val="tx1"/>
              </a:solidFill>
            </a:endParaRPr>
          </a:p>
        </p:txBody>
      </p:sp>
      <p:pic>
        <p:nvPicPr>
          <p:cNvPr id="8" name="Picture 7"/>
          <p:cNvPicPr/>
          <p:nvPr/>
        </p:nvPicPr>
        <p:blipFill>
          <a:blip r:embed="rId7"/>
          <a:stretch>
            <a:fillRect/>
          </a:stretch>
        </p:blipFill>
        <p:spPr>
          <a:xfrm>
            <a:off x="467544" y="4869160"/>
            <a:ext cx="8352928" cy="1656184"/>
          </a:xfrm>
          <a:prstGeom prst="rect">
            <a:avLst/>
          </a:prstGeom>
          <a:ln>
            <a:solidFill>
              <a:schemeClr val="tx1"/>
            </a:solidFill>
          </a:ln>
        </p:spPr>
      </p:pic>
    </p:spTree>
    <p:extLst>
      <p:ext uri="{BB962C8B-B14F-4D97-AF65-F5344CB8AC3E}">
        <p14:creationId xmlns:p14="http://schemas.microsoft.com/office/powerpoint/2010/main" val="2914904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tr-TR" altLang="tr-TR" b="1" dirty="0"/>
              <a:t>6.</a:t>
            </a:r>
            <a:r>
              <a:rPr lang="en-GB" altLang="tr-TR" b="1" dirty="0"/>
              <a:t> </a:t>
            </a:r>
            <a:r>
              <a:rPr lang="tr-TR" b="1" dirty="0"/>
              <a:t>MOBILITIES</a:t>
            </a:r>
            <a:r>
              <a:rPr lang="tr-TR" dirty="0"/>
              <a:t/>
            </a:r>
            <a:br>
              <a:rPr lang="tr-TR" dirty="0"/>
            </a:br>
            <a:r>
              <a:rPr lang="tr-TR" altLang="tr-TR" sz="2800" b="1" dirty="0"/>
              <a:t>6.1.</a:t>
            </a:r>
            <a:r>
              <a:rPr lang="en-GB" sz="2800" b="1" dirty="0"/>
              <a:t>How to display list of </a:t>
            </a:r>
            <a:r>
              <a:rPr lang="en-GB" sz="2800" b="1" dirty="0" err="1"/>
              <a:t>mobilities</a:t>
            </a:r>
            <a:r>
              <a:rPr lang="en-GB" sz="2800" b="1" dirty="0" smtClean="0"/>
              <a:t>?</a:t>
            </a:r>
            <a:endParaRPr lang="tr-TR" dirty="0"/>
          </a:p>
        </p:txBody>
      </p:sp>
      <p:sp>
        <p:nvSpPr>
          <p:cNvPr id="8" name="Content Placeholder 7"/>
          <p:cNvSpPr>
            <a:spLocks noGrp="1"/>
          </p:cNvSpPr>
          <p:nvPr>
            <p:ph idx="1"/>
          </p:nvPr>
        </p:nvSpPr>
        <p:spPr/>
        <p:txBody>
          <a:bodyPr>
            <a:normAutofit/>
          </a:bodyPr>
          <a:lstStyle/>
          <a:p>
            <a:r>
              <a:rPr lang="en-GB" dirty="0"/>
              <a:t>If there are </a:t>
            </a:r>
            <a:r>
              <a:rPr lang="en-GB" dirty="0" err="1" smtClean="0"/>
              <a:t>mobilities</a:t>
            </a:r>
            <a:r>
              <a:rPr lang="en-GB" dirty="0" smtClean="0"/>
              <a:t> </a:t>
            </a:r>
            <a:r>
              <a:rPr lang="en-GB" dirty="0"/>
              <a:t>in the </a:t>
            </a:r>
            <a:r>
              <a:rPr lang="en-GB" dirty="0" smtClean="0"/>
              <a:t>project</a:t>
            </a:r>
            <a:endParaRPr lang="tr-TR" dirty="0" smtClean="0"/>
          </a:p>
          <a:p>
            <a:endParaRPr lang="tr-TR" dirty="0"/>
          </a:p>
          <a:p>
            <a:endParaRPr lang="tr-TR" dirty="0" smtClean="0"/>
          </a:p>
          <a:p>
            <a:endParaRPr lang="tr-TR" dirty="0"/>
          </a:p>
          <a:p>
            <a:endParaRPr lang="tr-TR" dirty="0" smtClean="0"/>
          </a:p>
          <a:p>
            <a:r>
              <a:rPr lang="tr-TR" altLang="tr-TR" dirty="0" smtClean="0">
                <a:latin typeface="Calibri" pitchFamily="34" charset="0"/>
                <a:ea typeface="Microsoft YaHei" pitchFamily="34" charset="-122"/>
                <a:cs typeface="Arial" pitchFamily="34" charset="0"/>
              </a:rPr>
              <a:t>	</a:t>
            </a:r>
            <a:r>
              <a:rPr lang="en-GB" altLang="tr-TR" dirty="0" smtClean="0">
                <a:latin typeface="Calibri" pitchFamily="34" charset="0"/>
                <a:ea typeface="Microsoft YaHei" pitchFamily="34" charset="-122"/>
                <a:cs typeface="Arial" pitchFamily="34" charset="0"/>
              </a:rPr>
              <a:t>You </a:t>
            </a:r>
            <a:r>
              <a:rPr lang="en-GB" altLang="tr-TR" dirty="0">
                <a:latin typeface="Calibri" pitchFamily="34" charset="0"/>
                <a:ea typeface="Microsoft YaHei" pitchFamily="34" charset="-122"/>
                <a:cs typeface="Arial" pitchFamily="34" charset="0"/>
              </a:rPr>
              <a:t>can modify what columns should </a:t>
            </a:r>
            <a:r>
              <a:rPr lang="en-GB" altLang="tr-TR" dirty="0" smtClean="0">
                <a:latin typeface="Calibri" pitchFamily="34" charset="0"/>
                <a:ea typeface="Microsoft YaHei" pitchFamily="34" charset="-122"/>
                <a:cs typeface="Arial" pitchFamily="34" charset="0"/>
              </a:rPr>
              <a:t>be</a:t>
            </a:r>
            <a:r>
              <a:rPr lang="tr-TR" altLang="tr-TR" dirty="0">
                <a:latin typeface="Calibri" pitchFamily="34" charset="0"/>
                <a:ea typeface="Microsoft YaHei" pitchFamily="34" charset="-122"/>
                <a:cs typeface="Arial" pitchFamily="34" charset="0"/>
              </a:rPr>
              <a:t> </a:t>
            </a:r>
            <a:r>
              <a:rPr lang="en-GB" altLang="tr-TR" dirty="0" smtClean="0">
                <a:latin typeface="Calibri" pitchFamily="34" charset="0"/>
                <a:ea typeface="Microsoft YaHei" pitchFamily="34" charset="-122"/>
                <a:cs typeface="Arial" pitchFamily="34" charset="0"/>
              </a:rPr>
              <a:t>displayed </a:t>
            </a:r>
            <a:r>
              <a:rPr lang="en-GB" altLang="tr-TR" dirty="0">
                <a:latin typeface="Calibri" pitchFamily="34" charset="0"/>
                <a:ea typeface="Microsoft YaHei" pitchFamily="34" charset="-122"/>
                <a:cs typeface="Arial" pitchFamily="34" charset="0"/>
              </a:rPr>
              <a:t>by using </a:t>
            </a:r>
            <a:r>
              <a:rPr lang="en-GB" altLang="tr-TR" dirty="0" smtClean="0">
                <a:latin typeface="Calibri" pitchFamily="34" charset="0"/>
                <a:ea typeface="Microsoft YaHei" pitchFamily="34" charset="-122"/>
                <a:cs typeface="Arial" pitchFamily="34" charset="0"/>
              </a:rPr>
              <a:t>the</a:t>
            </a:r>
            <a:r>
              <a:rPr lang="tr-TR" altLang="tr-TR" dirty="0" smtClean="0">
                <a:latin typeface="Calibri" pitchFamily="34" charset="0"/>
                <a:ea typeface="Microsoft YaHei" pitchFamily="34" charset="-122"/>
                <a:cs typeface="Arial" pitchFamily="34" charset="0"/>
              </a:rPr>
              <a:t> «</a:t>
            </a:r>
            <a:r>
              <a:rPr lang="en-GB" altLang="tr-TR" dirty="0" smtClean="0">
                <a:latin typeface="Calibri" pitchFamily="34" charset="0"/>
                <a:ea typeface="Microsoft YaHei" pitchFamily="34" charset="-122"/>
                <a:cs typeface="Arial" pitchFamily="34" charset="0"/>
              </a:rPr>
              <a:t>Add/Remove Columns</a:t>
            </a:r>
            <a:r>
              <a:rPr lang="tr-TR" altLang="tr-TR" dirty="0" smtClean="0">
                <a:latin typeface="Calibri" pitchFamily="34" charset="0"/>
                <a:ea typeface="Microsoft YaHei" pitchFamily="34" charset="-122"/>
                <a:cs typeface="Arial" pitchFamily="34" charset="0"/>
              </a:rPr>
              <a:t>»</a:t>
            </a:r>
            <a:r>
              <a:rPr lang="en-GB" altLang="tr-TR" dirty="0" smtClean="0">
                <a:latin typeface="Calibri" pitchFamily="34" charset="0"/>
                <a:ea typeface="Microsoft YaHei" pitchFamily="34" charset="-122"/>
                <a:cs typeface="Arial" pitchFamily="34" charset="0"/>
              </a:rPr>
              <a:t> </a:t>
            </a:r>
            <a:r>
              <a:rPr lang="en-GB" altLang="tr-TR" dirty="0">
                <a:latin typeface="Calibri" pitchFamily="34" charset="0"/>
                <a:ea typeface="Microsoft YaHei" pitchFamily="34" charset="-122"/>
                <a:cs typeface="Arial" pitchFamily="34" charset="0"/>
              </a:rPr>
              <a:t>button.</a:t>
            </a:r>
            <a:r>
              <a:rPr lang="tr-TR" altLang="tr-TR" sz="800" dirty="0">
                <a:latin typeface="Calibri" pitchFamily="34" charset="0"/>
                <a:ea typeface="Microsoft YaHei" pitchFamily="34" charset="-122"/>
              </a:rPr>
              <a:t> </a:t>
            </a:r>
            <a:endParaRPr lang="tr-TR" altLang="tr-TR" sz="4400" dirty="0">
              <a:latin typeface="Calibri" pitchFamily="34" charset="0"/>
              <a:ea typeface="Microsoft YaHei" pitchFamily="34" charset="-122"/>
            </a:endParaRPr>
          </a:p>
          <a:p>
            <a:pPr lvl="0"/>
            <a:r>
              <a:rPr lang="en-GB" altLang="tr-TR" dirty="0" smtClean="0">
                <a:latin typeface="Calibri" pitchFamily="34" charset="0"/>
                <a:ea typeface="Microsoft YaHei" pitchFamily="34" charset="-122"/>
                <a:cs typeface="Arial" pitchFamily="34" charset="0"/>
              </a:rPr>
              <a:t> </a:t>
            </a:r>
            <a:endParaRPr lang="en-GB" altLang="tr-TR" sz="4400" dirty="0">
              <a:latin typeface="Calibri" pitchFamily="34" charset="0"/>
              <a:ea typeface="Microsoft YaHei" pitchFamily="34" charset="-122"/>
            </a:endParaRPr>
          </a:p>
          <a:p>
            <a:endParaRPr lang="tr-TR" dirty="0" smtClean="0"/>
          </a:p>
        </p:txBody>
      </p:sp>
      <p:pic>
        <p:nvPicPr>
          <p:cNvPr id="9" name="Picture 8"/>
          <p:cNvPicPr/>
          <p:nvPr/>
        </p:nvPicPr>
        <p:blipFill>
          <a:blip r:embed="rId2"/>
          <a:stretch>
            <a:fillRect/>
          </a:stretch>
        </p:blipFill>
        <p:spPr>
          <a:xfrm>
            <a:off x="539552" y="2492897"/>
            <a:ext cx="8136904" cy="1643176"/>
          </a:xfrm>
          <a:prstGeom prst="rect">
            <a:avLst/>
          </a:prstGeom>
          <a:ln>
            <a:solidFill>
              <a:schemeClr val="tx1"/>
            </a:solidFill>
          </a:ln>
        </p:spPr>
      </p:pic>
      <p:pic>
        <p:nvPicPr>
          <p:cNvPr id="593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940" y="5733256"/>
            <a:ext cx="828092" cy="82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29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a:t>6.</a:t>
            </a:r>
            <a:r>
              <a:rPr lang="en-GB" altLang="tr-TR" b="1" dirty="0"/>
              <a:t> </a:t>
            </a:r>
            <a:r>
              <a:rPr lang="tr-TR" b="1" dirty="0"/>
              <a:t>MOBILITIES</a:t>
            </a:r>
            <a:r>
              <a:rPr lang="tr-TR" dirty="0"/>
              <a:t/>
            </a:r>
            <a:br>
              <a:rPr lang="tr-TR" dirty="0"/>
            </a:br>
            <a:r>
              <a:rPr lang="tr-TR" altLang="tr-TR" sz="3600" b="1" dirty="0" smtClean="0"/>
              <a:t>6.2.</a:t>
            </a:r>
            <a:r>
              <a:rPr lang="en-GB" sz="3600" b="1" dirty="0" smtClean="0"/>
              <a:t>How </a:t>
            </a:r>
            <a:r>
              <a:rPr lang="en-GB" sz="3600" b="1" dirty="0"/>
              <a:t>to add new mobility?</a:t>
            </a:r>
            <a:endParaRPr lang="tr-TR" sz="3600" b="1" dirty="0"/>
          </a:p>
        </p:txBody>
      </p:sp>
      <p:graphicFrame>
        <p:nvGraphicFramePr>
          <p:cNvPr id="6" name="Diagram 5"/>
          <p:cNvGraphicFramePr/>
          <p:nvPr>
            <p:extLst>
              <p:ext uri="{D42A27DB-BD31-4B8C-83A1-F6EECF244321}">
                <p14:modId xmlns:p14="http://schemas.microsoft.com/office/powerpoint/2010/main" val="1480002939"/>
              </p:ext>
            </p:extLst>
          </p:nvPr>
        </p:nvGraphicFramePr>
        <p:xfrm>
          <a:off x="323528" y="1844824"/>
          <a:ext cx="8712968"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11560" y="4005064"/>
            <a:ext cx="7940635" cy="1477328"/>
          </a:xfrm>
          <a:prstGeom prst="rect">
            <a:avLst/>
          </a:prstGeom>
          <a:noFill/>
        </p:spPr>
        <p:txBody>
          <a:bodyPr vert="horz" wrap="square" rtlCol="0">
            <a:spAutoFit/>
          </a:bodyPr>
          <a:lstStyle/>
          <a:p>
            <a:r>
              <a:rPr lang="en-GB" dirty="0" smtClean="0">
                <a:solidFill>
                  <a:schemeClr val="tx1"/>
                </a:solidFill>
              </a:rPr>
              <a:t>Depending </a:t>
            </a:r>
            <a:r>
              <a:rPr lang="en-GB" dirty="0">
                <a:solidFill>
                  <a:schemeClr val="tx1"/>
                </a:solidFill>
              </a:rPr>
              <a:t>on the type of activity and on the action type of your project you may see different fields in this screen and you may observe different behaviour in the calculation and in the validation of the information. </a:t>
            </a:r>
            <a:endParaRPr lang="tr-TR" dirty="0" smtClean="0">
              <a:solidFill>
                <a:schemeClr val="tx1"/>
              </a:solidFill>
            </a:endParaRPr>
          </a:p>
          <a:p>
            <a:r>
              <a:rPr lang="en-GB" dirty="0" smtClean="0">
                <a:solidFill>
                  <a:schemeClr val="tx1"/>
                </a:solidFill>
              </a:rPr>
              <a:t>However</a:t>
            </a:r>
            <a:r>
              <a:rPr lang="en-GB" dirty="0">
                <a:solidFill>
                  <a:schemeClr val="tx1"/>
                </a:solidFill>
              </a:rPr>
              <a:t>, the main fields, marked with the red asterisk must be provided. </a:t>
            </a:r>
            <a:endParaRPr lang="tr-TR" dirty="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1109498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a:t>6.</a:t>
            </a:r>
            <a:r>
              <a:rPr lang="en-GB" altLang="tr-TR" b="1" dirty="0"/>
              <a:t> </a:t>
            </a:r>
            <a:r>
              <a:rPr lang="tr-TR" b="1" dirty="0"/>
              <a:t>MOBILITIES</a:t>
            </a:r>
            <a:r>
              <a:rPr lang="tr-TR" dirty="0"/>
              <a:t/>
            </a:r>
            <a:br>
              <a:rPr lang="tr-TR" dirty="0"/>
            </a:br>
            <a:r>
              <a:rPr lang="tr-TR" altLang="tr-TR" sz="3600" b="1" dirty="0" smtClean="0"/>
              <a:t>6.2.</a:t>
            </a:r>
            <a:r>
              <a:rPr lang="en-GB" sz="3600" b="1" dirty="0" smtClean="0"/>
              <a:t>How </a:t>
            </a:r>
            <a:r>
              <a:rPr lang="en-GB" sz="3600" b="1" dirty="0"/>
              <a:t>to add new mobility?</a:t>
            </a:r>
            <a:endParaRPr lang="tr-TR" sz="3600" b="1" dirty="0"/>
          </a:p>
        </p:txBody>
      </p:sp>
      <p:sp>
        <p:nvSpPr>
          <p:cNvPr id="2" name="TextBox 1"/>
          <p:cNvSpPr txBox="1"/>
          <p:nvPr/>
        </p:nvSpPr>
        <p:spPr>
          <a:xfrm>
            <a:off x="611560" y="4005064"/>
            <a:ext cx="7940635" cy="646331"/>
          </a:xfrm>
          <a:prstGeom prst="rect">
            <a:avLst/>
          </a:prstGeom>
          <a:noFill/>
        </p:spPr>
        <p:txBody>
          <a:bodyPr vert="horz" wrap="square" rtlCol="0">
            <a:spAutoFit/>
          </a:bodyPr>
          <a:lstStyle/>
          <a:p>
            <a:endParaRPr lang="tr-TR" dirty="0" smtClean="0">
              <a:solidFill>
                <a:schemeClr val="tx1"/>
              </a:solidFill>
            </a:endParaRPr>
          </a:p>
          <a:p>
            <a:endParaRPr lang="tr-TR" dirty="0">
              <a:solidFill>
                <a:schemeClr val="tx1"/>
              </a:solidFill>
            </a:endParaRPr>
          </a:p>
        </p:txBody>
      </p:sp>
      <p:sp>
        <p:nvSpPr>
          <p:cNvPr id="4" name="TextBox 3"/>
          <p:cNvSpPr txBox="1"/>
          <p:nvPr/>
        </p:nvSpPr>
        <p:spPr>
          <a:xfrm>
            <a:off x="107505" y="1916832"/>
            <a:ext cx="4392487" cy="5078313"/>
          </a:xfrm>
          <a:prstGeom prst="rect">
            <a:avLst/>
          </a:prstGeom>
          <a:noFill/>
        </p:spPr>
        <p:txBody>
          <a:bodyPr wrap="square" rtlCol="0">
            <a:spAutoFit/>
          </a:bodyPr>
          <a:lstStyle/>
          <a:p>
            <a:r>
              <a:rPr lang="en-GB" b="1" u="sng" dirty="0">
                <a:solidFill>
                  <a:schemeClr val="tx1"/>
                </a:solidFill>
              </a:rPr>
              <a:t>The mobility page can be split into 3 </a:t>
            </a:r>
            <a:r>
              <a:rPr lang="en-GB" b="1" u="sng" dirty="0" smtClean="0">
                <a:solidFill>
                  <a:schemeClr val="tx1"/>
                </a:solidFill>
              </a:rPr>
              <a:t>sections</a:t>
            </a:r>
            <a:r>
              <a:rPr lang="tr-TR" b="1" u="sng" dirty="0" smtClean="0">
                <a:solidFill>
                  <a:schemeClr val="tx1"/>
                </a:solidFill>
              </a:rPr>
              <a:t>:</a:t>
            </a:r>
            <a:endParaRPr lang="tr-TR" b="1" u="sng" dirty="0">
              <a:solidFill>
                <a:schemeClr val="tx1"/>
              </a:solidFill>
            </a:endParaRPr>
          </a:p>
          <a:p>
            <a:pPr marL="342900" lvl="0" indent="-342900">
              <a:buFont typeface="+mj-lt"/>
              <a:buAutoNum type="arabicPeriod"/>
            </a:pPr>
            <a:r>
              <a:rPr lang="tr-TR" b="1" dirty="0" smtClean="0">
                <a:solidFill>
                  <a:schemeClr val="tx1"/>
                </a:solidFill>
              </a:rPr>
              <a:t>G</a:t>
            </a:r>
            <a:r>
              <a:rPr lang="en-GB" b="1" dirty="0" err="1" smtClean="0">
                <a:solidFill>
                  <a:schemeClr val="tx1"/>
                </a:solidFill>
              </a:rPr>
              <a:t>eneral</a:t>
            </a:r>
            <a:r>
              <a:rPr lang="en-GB" b="1" dirty="0" smtClean="0">
                <a:solidFill>
                  <a:schemeClr val="tx1"/>
                </a:solidFill>
              </a:rPr>
              <a:t> </a:t>
            </a:r>
            <a:r>
              <a:rPr lang="en-GB" b="1" dirty="0">
                <a:solidFill>
                  <a:schemeClr val="tx1"/>
                </a:solidFill>
              </a:rPr>
              <a:t>information about the </a:t>
            </a:r>
            <a:r>
              <a:rPr lang="en-GB" b="1" dirty="0" smtClean="0">
                <a:solidFill>
                  <a:schemeClr val="tx1"/>
                </a:solidFill>
              </a:rPr>
              <a:t>mobility</a:t>
            </a:r>
            <a:endParaRPr lang="tr-TR" dirty="0" smtClean="0">
              <a:solidFill>
                <a:schemeClr val="tx1"/>
              </a:solidFill>
            </a:endParaRPr>
          </a:p>
          <a:p>
            <a:pPr marL="1028700" lvl="1">
              <a:buFont typeface="Arial" panose="020B0604020202020204" pitchFamily="34" charset="0"/>
              <a:buChar char="•"/>
            </a:pPr>
            <a:r>
              <a:rPr lang="tr-TR" dirty="0" smtClean="0">
                <a:solidFill>
                  <a:schemeClr val="tx1"/>
                </a:solidFill>
              </a:rPr>
              <a:t>D</a:t>
            </a:r>
            <a:r>
              <a:rPr lang="en-GB" dirty="0" err="1" smtClean="0">
                <a:solidFill>
                  <a:schemeClr val="tx1"/>
                </a:solidFill>
              </a:rPr>
              <a:t>etails</a:t>
            </a:r>
            <a:r>
              <a:rPr lang="en-GB" dirty="0" smtClean="0">
                <a:solidFill>
                  <a:schemeClr val="tx1"/>
                </a:solidFill>
              </a:rPr>
              <a:t> </a:t>
            </a:r>
            <a:r>
              <a:rPr lang="en-GB" dirty="0">
                <a:solidFill>
                  <a:schemeClr val="tx1"/>
                </a:solidFill>
              </a:rPr>
              <a:t>of the participant's </a:t>
            </a:r>
            <a:r>
              <a:rPr lang="en-GB" dirty="0" smtClean="0">
                <a:solidFill>
                  <a:schemeClr val="tx1"/>
                </a:solidFill>
              </a:rPr>
              <a:t>mobility</a:t>
            </a:r>
            <a:endParaRPr lang="tr-TR" dirty="0" smtClean="0">
              <a:solidFill>
                <a:schemeClr val="tx1"/>
              </a:solidFill>
            </a:endParaRPr>
          </a:p>
          <a:p>
            <a:pPr marL="1028700" lvl="1">
              <a:buFont typeface="Arial" panose="020B0604020202020204" pitchFamily="34" charset="0"/>
              <a:buChar char="•"/>
            </a:pPr>
            <a:r>
              <a:rPr lang="tr-TR" dirty="0" smtClean="0">
                <a:solidFill>
                  <a:schemeClr val="tx1"/>
                </a:solidFill>
              </a:rPr>
              <a:t>T</a:t>
            </a:r>
            <a:r>
              <a:rPr lang="en-GB" dirty="0" smtClean="0">
                <a:solidFill>
                  <a:schemeClr val="tx1"/>
                </a:solidFill>
              </a:rPr>
              <a:t>he </a:t>
            </a:r>
            <a:r>
              <a:rPr lang="en-GB" dirty="0">
                <a:solidFill>
                  <a:schemeClr val="tx1"/>
                </a:solidFill>
              </a:rPr>
              <a:t>mobility action </a:t>
            </a:r>
            <a:r>
              <a:rPr lang="en-GB" dirty="0" smtClean="0">
                <a:solidFill>
                  <a:schemeClr val="tx1"/>
                </a:solidFill>
              </a:rPr>
              <a:t>type</a:t>
            </a:r>
            <a:endParaRPr lang="tr-TR" dirty="0" smtClean="0">
              <a:solidFill>
                <a:schemeClr val="tx1"/>
              </a:solidFill>
            </a:endParaRPr>
          </a:p>
          <a:p>
            <a:pPr marL="1028700" lvl="1">
              <a:buFont typeface="Arial" panose="020B0604020202020204" pitchFamily="34" charset="0"/>
              <a:buChar char="•"/>
            </a:pPr>
            <a:r>
              <a:rPr lang="tr-TR" dirty="0" smtClean="0">
                <a:solidFill>
                  <a:schemeClr val="tx1"/>
                </a:solidFill>
              </a:rPr>
              <a:t>P</a:t>
            </a:r>
            <a:r>
              <a:rPr lang="en-GB" dirty="0" err="1" smtClean="0">
                <a:solidFill>
                  <a:schemeClr val="tx1"/>
                </a:solidFill>
              </a:rPr>
              <a:t>articipant's</a:t>
            </a:r>
            <a:r>
              <a:rPr lang="en-GB" dirty="0" smtClean="0">
                <a:solidFill>
                  <a:schemeClr val="tx1"/>
                </a:solidFill>
              </a:rPr>
              <a:t> </a:t>
            </a:r>
            <a:r>
              <a:rPr lang="en-GB" dirty="0">
                <a:solidFill>
                  <a:schemeClr val="tx1"/>
                </a:solidFill>
              </a:rPr>
              <a:t>sending and receiving countries and locations. </a:t>
            </a:r>
            <a:endParaRPr lang="tr-TR" dirty="0" smtClean="0">
              <a:solidFill>
                <a:schemeClr val="tx1"/>
              </a:solidFill>
            </a:endParaRPr>
          </a:p>
          <a:p>
            <a:pPr marL="1028700" lvl="1">
              <a:buFont typeface="Arial" panose="020B0604020202020204" pitchFamily="34" charset="0"/>
              <a:buChar char="•"/>
            </a:pPr>
            <a:r>
              <a:rPr lang="tr-TR" dirty="0" smtClean="0">
                <a:solidFill>
                  <a:schemeClr val="tx1"/>
                </a:solidFill>
              </a:rPr>
              <a:t>P</a:t>
            </a:r>
            <a:r>
              <a:rPr lang="en-GB" dirty="0" err="1" smtClean="0">
                <a:solidFill>
                  <a:schemeClr val="tx1"/>
                </a:solidFill>
              </a:rPr>
              <a:t>articipants</a:t>
            </a:r>
            <a:r>
              <a:rPr lang="en-GB" dirty="0" smtClean="0">
                <a:solidFill>
                  <a:schemeClr val="tx1"/>
                </a:solidFill>
              </a:rPr>
              <a:t> </a:t>
            </a:r>
            <a:r>
              <a:rPr lang="en-GB" dirty="0">
                <a:solidFill>
                  <a:schemeClr val="tx1"/>
                </a:solidFill>
              </a:rPr>
              <a:t>email, gender, date of birth, nationality, field of education, and flag for special </a:t>
            </a:r>
            <a:r>
              <a:rPr lang="en-GB" dirty="0" smtClean="0">
                <a:solidFill>
                  <a:schemeClr val="tx1"/>
                </a:solidFill>
              </a:rPr>
              <a:t>needs</a:t>
            </a:r>
            <a:endParaRPr lang="tr-TR" dirty="0" smtClean="0">
              <a:solidFill>
                <a:schemeClr val="tx1"/>
              </a:solidFill>
            </a:endParaRPr>
          </a:p>
          <a:p>
            <a:pPr marL="1028700" lvl="1">
              <a:buFont typeface="Arial" panose="020B0604020202020204" pitchFamily="34" charset="0"/>
              <a:buChar char="•"/>
            </a:pPr>
            <a:r>
              <a:rPr lang="en-GB" dirty="0" smtClean="0">
                <a:solidFill>
                  <a:schemeClr val="tx1"/>
                </a:solidFill>
              </a:rPr>
              <a:t>The </a:t>
            </a:r>
            <a:r>
              <a:rPr lang="en-GB" dirty="0">
                <a:solidFill>
                  <a:schemeClr val="tx1"/>
                </a:solidFill>
              </a:rPr>
              <a:t>section includes a comment field useful for providing any extra information concerning location of the sending or receiving </a:t>
            </a:r>
            <a:r>
              <a:rPr lang="en-GB" dirty="0" smtClean="0">
                <a:solidFill>
                  <a:schemeClr val="tx1"/>
                </a:solidFill>
              </a:rPr>
              <a:t>organisations</a:t>
            </a:r>
            <a:endParaRPr lang="tr-TR" dirty="0">
              <a:solidFill>
                <a:schemeClr val="tx1"/>
              </a:solidFill>
            </a:endParaRPr>
          </a:p>
          <a:p>
            <a:endParaRPr lang="tr-TR" dirty="0">
              <a:solidFill>
                <a:schemeClr val="tx1"/>
              </a:solidFill>
            </a:endParaRPr>
          </a:p>
        </p:txBody>
      </p:sp>
      <p:pic>
        <p:nvPicPr>
          <p:cNvPr id="8" name="Picture 7"/>
          <p:cNvPicPr/>
          <p:nvPr/>
        </p:nvPicPr>
        <p:blipFill>
          <a:blip r:embed="rId2"/>
          <a:stretch>
            <a:fillRect/>
          </a:stretch>
        </p:blipFill>
        <p:spPr>
          <a:xfrm>
            <a:off x="4581877" y="2032482"/>
            <a:ext cx="4536504" cy="4591493"/>
          </a:xfrm>
          <a:prstGeom prst="rect">
            <a:avLst/>
          </a:prstGeom>
          <a:ln>
            <a:solidFill>
              <a:schemeClr val="tx1"/>
            </a:solidFill>
          </a:ln>
        </p:spPr>
      </p:pic>
    </p:spTree>
    <p:extLst>
      <p:ext uri="{BB962C8B-B14F-4D97-AF65-F5344CB8AC3E}">
        <p14:creationId xmlns:p14="http://schemas.microsoft.com/office/powerpoint/2010/main" val="1305651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a:t>6.</a:t>
            </a:r>
            <a:r>
              <a:rPr lang="en-GB" altLang="tr-TR" b="1" dirty="0"/>
              <a:t> </a:t>
            </a:r>
            <a:r>
              <a:rPr lang="tr-TR" b="1" dirty="0"/>
              <a:t>MOBILITIES</a:t>
            </a:r>
            <a:r>
              <a:rPr lang="tr-TR" dirty="0"/>
              <a:t/>
            </a:r>
            <a:br>
              <a:rPr lang="tr-TR" dirty="0"/>
            </a:br>
            <a:r>
              <a:rPr lang="tr-TR" altLang="tr-TR" sz="3600" b="1" dirty="0" smtClean="0"/>
              <a:t>6.2.</a:t>
            </a:r>
            <a:r>
              <a:rPr lang="en-GB" sz="3600" b="1" dirty="0" smtClean="0"/>
              <a:t>How </a:t>
            </a:r>
            <a:r>
              <a:rPr lang="en-GB" sz="3600" b="1" dirty="0"/>
              <a:t>to add new mobility?</a:t>
            </a:r>
            <a:endParaRPr lang="tr-TR" sz="3600" b="1" dirty="0"/>
          </a:p>
        </p:txBody>
      </p:sp>
      <p:sp>
        <p:nvSpPr>
          <p:cNvPr id="2" name="TextBox 1"/>
          <p:cNvSpPr txBox="1"/>
          <p:nvPr/>
        </p:nvSpPr>
        <p:spPr>
          <a:xfrm>
            <a:off x="611560" y="4005064"/>
            <a:ext cx="7940635" cy="646331"/>
          </a:xfrm>
          <a:prstGeom prst="rect">
            <a:avLst/>
          </a:prstGeom>
          <a:noFill/>
        </p:spPr>
        <p:txBody>
          <a:bodyPr vert="horz" wrap="square" rtlCol="0">
            <a:spAutoFit/>
          </a:bodyPr>
          <a:lstStyle/>
          <a:p>
            <a:endParaRPr lang="tr-TR" dirty="0" smtClean="0">
              <a:solidFill>
                <a:schemeClr val="tx1"/>
              </a:solidFill>
            </a:endParaRPr>
          </a:p>
          <a:p>
            <a:endParaRPr lang="tr-TR" dirty="0">
              <a:solidFill>
                <a:schemeClr val="tx1"/>
              </a:solidFill>
            </a:endParaRPr>
          </a:p>
        </p:txBody>
      </p:sp>
      <p:sp>
        <p:nvSpPr>
          <p:cNvPr id="4" name="TextBox 3"/>
          <p:cNvSpPr txBox="1"/>
          <p:nvPr/>
        </p:nvSpPr>
        <p:spPr>
          <a:xfrm>
            <a:off x="107505" y="1916832"/>
            <a:ext cx="4176463" cy="3970318"/>
          </a:xfrm>
          <a:prstGeom prst="rect">
            <a:avLst/>
          </a:prstGeom>
          <a:noFill/>
        </p:spPr>
        <p:txBody>
          <a:bodyPr wrap="square" rtlCol="0">
            <a:spAutoFit/>
          </a:bodyPr>
          <a:lstStyle/>
          <a:p>
            <a:r>
              <a:rPr lang="en-GB" b="1" u="sng" dirty="0">
                <a:solidFill>
                  <a:schemeClr val="tx1"/>
                </a:solidFill>
              </a:rPr>
              <a:t>The mobility page can be split into 3 </a:t>
            </a:r>
            <a:r>
              <a:rPr lang="en-GB" b="1" u="sng" dirty="0" smtClean="0">
                <a:solidFill>
                  <a:schemeClr val="tx1"/>
                </a:solidFill>
              </a:rPr>
              <a:t>sections</a:t>
            </a:r>
            <a:r>
              <a:rPr lang="tr-TR" b="1" u="sng" dirty="0" smtClean="0">
                <a:solidFill>
                  <a:schemeClr val="tx1"/>
                </a:solidFill>
              </a:rPr>
              <a:t>:</a:t>
            </a:r>
          </a:p>
          <a:p>
            <a:r>
              <a:rPr lang="tr-TR" b="1" dirty="0" smtClean="0">
                <a:solidFill>
                  <a:schemeClr val="tx1"/>
                </a:solidFill>
              </a:rPr>
              <a:t>2. B</a:t>
            </a:r>
            <a:r>
              <a:rPr lang="en-GB" b="1" dirty="0" err="1" smtClean="0">
                <a:solidFill>
                  <a:schemeClr val="tx1"/>
                </a:solidFill>
              </a:rPr>
              <a:t>udget</a:t>
            </a:r>
            <a:endParaRPr lang="tr-TR" dirty="0">
              <a:solidFill>
                <a:schemeClr val="tx1"/>
              </a:solidFill>
            </a:endParaRPr>
          </a:p>
          <a:p>
            <a:pPr marL="285750" indent="-285750">
              <a:buFont typeface="Arial" panose="020B0604020202020204" pitchFamily="34" charset="0"/>
              <a:buChar char="•"/>
            </a:pPr>
            <a:r>
              <a:rPr lang="tr-TR" dirty="0">
                <a:solidFill>
                  <a:schemeClr val="tx1"/>
                </a:solidFill>
              </a:rPr>
              <a:t>S</a:t>
            </a:r>
            <a:r>
              <a:rPr lang="en-GB" dirty="0" err="1" smtClean="0">
                <a:solidFill>
                  <a:schemeClr val="tx1"/>
                </a:solidFill>
              </a:rPr>
              <a:t>ome</a:t>
            </a:r>
            <a:r>
              <a:rPr lang="en-GB" dirty="0" smtClean="0">
                <a:solidFill>
                  <a:schemeClr val="tx1"/>
                </a:solidFill>
              </a:rPr>
              <a:t> </a:t>
            </a:r>
            <a:r>
              <a:rPr lang="en-GB" dirty="0">
                <a:solidFill>
                  <a:schemeClr val="tx1"/>
                </a:solidFill>
              </a:rPr>
              <a:t>important financial information about the </a:t>
            </a:r>
            <a:r>
              <a:rPr lang="en-GB" dirty="0" smtClean="0">
                <a:solidFill>
                  <a:schemeClr val="tx1"/>
                </a:solidFill>
              </a:rPr>
              <a:t>mobility</a:t>
            </a:r>
            <a:endParaRPr lang="tr-TR" dirty="0" smtClean="0">
              <a:solidFill>
                <a:schemeClr val="tx1"/>
              </a:solidFill>
            </a:endParaRPr>
          </a:p>
          <a:p>
            <a:pPr marL="1028700" lvl="1">
              <a:buFont typeface="Arial" panose="020B0604020202020204" pitchFamily="34" charset="0"/>
              <a:buChar char="•"/>
            </a:pPr>
            <a:r>
              <a:rPr lang="tr-TR" dirty="0" smtClean="0">
                <a:solidFill>
                  <a:schemeClr val="tx1"/>
                </a:solidFill>
              </a:rPr>
              <a:t>D</a:t>
            </a:r>
            <a:r>
              <a:rPr lang="en-GB" dirty="0" err="1" smtClean="0">
                <a:solidFill>
                  <a:schemeClr val="tx1"/>
                </a:solidFill>
              </a:rPr>
              <a:t>istance</a:t>
            </a:r>
            <a:r>
              <a:rPr lang="en-GB" dirty="0" smtClean="0">
                <a:solidFill>
                  <a:schemeClr val="tx1"/>
                </a:solidFill>
              </a:rPr>
              <a:t> </a:t>
            </a:r>
            <a:r>
              <a:rPr lang="en-GB" dirty="0">
                <a:solidFill>
                  <a:schemeClr val="tx1"/>
                </a:solidFill>
              </a:rPr>
              <a:t>band between the two locations indicated in the first section of the </a:t>
            </a:r>
            <a:r>
              <a:rPr lang="en-GB" dirty="0" smtClean="0">
                <a:solidFill>
                  <a:schemeClr val="tx1"/>
                </a:solidFill>
              </a:rPr>
              <a:t>screen</a:t>
            </a:r>
            <a:endParaRPr lang="tr-TR" dirty="0" smtClean="0">
              <a:solidFill>
                <a:schemeClr val="tx1"/>
              </a:solidFill>
            </a:endParaRPr>
          </a:p>
          <a:p>
            <a:pPr marL="1028700" lvl="1">
              <a:buFont typeface="Arial" panose="020B0604020202020204" pitchFamily="34" charset="0"/>
              <a:buChar char="•"/>
            </a:pPr>
            <a:r>
              <a:rPr lang="tr-TR" dirty="0" err="1" smtClean="0">
                <a:solidFill>
                  <a:schemeClr val="tx1"/>
                </a:solidFill>
              </a:rPr>
              <a:t>St</a:t>
            </a:r>
            <a:r>
              <a:rPr lang="en-GB" dirty="0" smtClean="0">
                <a:solidFill>
                  <a:schemeClr val="tx1"/>
                </a:solidFill>
              </a:rPr>
              <a:t>art </a:t>
            </a:r>
            <a:r>
              <a:rPr lang="en-GB" dirty="0">
                <a:solidFill>
                  <a:schemeClr val="tx1"/>
                </a:solidFill>
              </a:rPr>
              <a:t>and end date of the </a:t>
            </a:r>
            <a:r>
              <a:rPr lang="en-GB" dirty="0" smtClean="0">
                <a:solidFill>
                  <a:schemeClr val="tx1"/>
                </a:solidFill>
              </a:rPr>
              <a:t>mobility</a:t>
            </a:r>
            <a:endParaRPr lang="tr-TR" dirty="0" smtClean="0">
              <a:solidFill>
                <a:schemeClr val="tx1"/>
              </a:solidFill>
            </a:endParaRPr>
          </a:p>
          <a:p>
            <a:pPr marL="1028700" lvl="1">
              <a:buFont typeface="Arial" panose="020B0604020202020204" pitchFamily="34" charset="0"/>
              <a:buChar char="•"/>
            </a:pPr>
            <a:r>
              <a:rPr lang="tr-TR" dirty="0" smtClean="0">
                <a:solidFill>
                  <a:schemeClr val="tx1"/>
                </a:solidFill>
              </a:rPr>
              <a:t>S</a:t>
            </a:r>
            <a:r>
              <a:rPr lang="en-GB" dirty="0" smtClean="0">
                <a:solidFill>
                  <a:schemeClr val="tx1"/>
                </a:solidFill>
              </a:rPr>
              <a:t>ending</a:t>
            </a:r>
            <a:r>
              <a:rPr lang="en-GB" dirty="0">
                <a:solidFill>
                  <a:schemeClr val="tx1"/>
                </a:solidFill>
              </a:rPr>
              <a:t>, receiving </a:t>
            </a:r>
            <a:r>
              <a:rPr lang="en-GB" dirty="0" smtClean="0">
                <a:solidFill>
                  <a:schemeClr val="tx1"/>
                </a:solidFill>
              </a:rPr>
              <a:t>countries</a:t>
            </a:r>
            <a:endParaRPr lang="tr-TR" dirty="0" smtClean="0">
              <a:solidFill>
                <a:schemeClr val="tx1"/>
              </a:solidFill>
            </a:endParaRPr>
          </a:p>
          <a:p>
            <a:pPr marL="1028700" lvl="1">
              <a:buFont typeface="Arial" panose="020B0604020202020204" pitchFamily="34" charset="0"/>
              <a:buChar char="•"/>
            </a:pPr>
            <a:r>
              <a:rPr lang="tr-TR" dirty="0" smtClean="0">
                <a:solidFill>
                  <a:schemeClr val="tx1"/>
                </a:solidFill>
              </a:rPr>
              <a:t>A</a:t>
            </a:r>
            <a:r>
              <a:rPr lang="en-GB" dirty="0" err="1" smtClean="0">
                <a:solidFill>
                  <a:schemeClr val="tx1"/>
                </a:solidFill>
              </a:rPr>
              <a:t>ctivity</a:t>
            </a:r>
            <a:r>
              <a:rPr lang="en-GB" dirty="0" smtClean="0">
                <a:solidFill>
                  <a:schemeClr val="tx1"/>
                </a:solidFill>
              </a:rPr>
              <a:t> </a:t>
            </a:r>
            <a:r>
              <a:rPr lang="en-GB" dirty="0">
                <a:solidFill>
                  <a:schemeClr val="tx1"/>
                </a:solidFill>
              </a:rPr>
              <a:t>type </a:t>
            </a:r>
            <a:endParaRPr lang="tr-TR" dirty="0" smtClean="0">
              <a:solidFill>
                <a:schemeClr val="tx1"/>
              </a:solidFill>
            </a:endParaRPr>
          </a:p>
          <a:p>
            <a:pPr marL="1028700" lvl="1">
              <a:buFont typeface="Arial" panose="020B0604020202020204" pitchFamily="34" charset="0"/>
              <a:buChar char="•"/>
            </a:pPr>
            <a:r>
              <a:rPr lang="tr-TR" dirty="0" smtClean="0">
                <a:solidFill>
                  <a:schemeClr val="tx1"/>
                </a:solidFill>
              </a:rPr>
              <a:t>T</a:t>
            </a:r>
            <a:r>
              <a:rPr lang="en-GB" dirty="0" smtClean="0">
                <a:solidFill>
                  <a:schemeClr val="tx1"/>
                </a:solidFill>
              </a:rPr>
              <a:t>he </a:t>
            </a:r>
            <a:r>
              <a:rPr lang="en-GB" dirty="0">
                <a:solidFill>
                  <a:schemeClr val="tx1"/>
                </a:solidFill>
              </a:rPr>
              <a:t>calculation of a grant for the </a:t>
            </a:r>
            <a:r>
              <a:rPr lang="en-GB" dirty="0" smtClean="0">
                <a:solidFill>
                  <a:schemeClr val="tx1"/>
                </a:solidFill>
              </a:rPr>
              <a:t>participant</a:t>
            </a:r>
            <a:endParaRPr lang="tr-TR" dirty="0" smtClean="0">
              <a:solidFill>
                <a:schemeClr val="tx1"/>
              </a:solidFill>
            </a:endParaRPr>
          </a:p>
        </p:txBody>
      </p:sp>
      <p:pic>
        <p:nvPicPr>
          <p:cNvPr id="6" name="Picture 5"/>
          <p:cNvPicPr/>
          <p:nvPr/>
        </p:nvPicPr>
        <p:blipFill>
          <a:blip r:embed="rId2"/>
          <a:stretch>
            <a:fillRect/>
          </a:stretch>
        </p:blipFill>
        <p:spPr>
          <a:xfrm>
            <a:off x="4499992" y="1844802"/>
            <a:ext cx="4535309" cy="4695210"/>
          </a:xfrm>
          <a:prstGeom prst="rect">
            <a:avLst/>
          </a:prstGeom>
          <a:ln>
            <a:solidFill>
              <a:schemeClr val="tx1"/>
            </a:solidFill>
          </a:ln>
        </p:spPr>
      </p:pic>
    </p:spTree>
    <p:extLst>
      <p:ext uri="{BB962C8B-B14F-4D97-AF65-F5344CB8AC3E}">
        <p14:creationId xmlns:p14="http://schemas.microsoft.com/office/powerpoint/2010/main" val="2117472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a:t>2.</a:t>
            </a:r>
            <a:r>
              <a:rPr lang="en-GB" altLang="tr-TR" sz="4000" b="1"/>
              <a:t>ACCESS TO THE APPLICATION</a:t>
            </a:r>
            <a:r>
              <a:rPr lang="tr-TR" altLang="tr-TR" sz="4000" b="1"/>
              <a:t/>
            </a:r>
            <a:br>
              <a:rPr lang="tr-TR" altLang="tr-TR" sz="4000" b="1"/>
            </a:br>
            <a:endParaRPr lang="tr-TR" altLang="tr-TR" sz="4000" b="1"/>
          </a:p>
        </p:txBody>
      </p:sp>
      <p:sp>
        <p:nvSpPr>
          <p:cNvPr id="5122"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1pPr>
            <a:lvl2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9pPr>
          </a:lstStyle>
          <a:p>
            <a:pPr>
              <a:spcBef>
                <a:spcPts val="800"/>
              </a:spcBef>
              <a:buFont typeface="Arial" charset="0"/>
              <a:buChar char="•"/>
            </a:pPr>
            <a:r>
              <a:rPr lang="en-GB" altLang="tr-TR" sz="3200" b="1" u="sng">
                <a:solidFill>
                  <a:srgbClr val="CCCCFF"/>
                </a:solidFill>
                <a:hlinkClick r:id="rId3"/>
              </a:rPr>
              <a:t>https://webgate.ec.europa.eu/eac/mobility</a:t>
            </a:r>
          </a:p>
          <a:p>
            <a:pPr lvl="1">
              <a:spcBef>
                <a:spcPts val="700"/>
              </a:spcBef>
              <a:buFont typeface="Arial" charset="0"/>
              <a:buChar char="•"/>
            </a:pPr>
            <a:r>
              <a:rPr lang="en-GB" altLang="tr-TR" sz="2800" b="1"/>
              <a:t>How do I login to Mobility Tool+?</a:t>
            </a:r>
          </a:p>
          <a:p>
            <a:pPr lvl="1">
              <a:spcBef>
                <a:spcPts val="700"/>
              </a:spcBef>
              <a:buFont typeface="Calibri" pitchFamily="32" charset="0"/>
              <a:buAutoNum type="arabicPeriod"/>
            </a:pPr>
            <a:r>
              <a:rPr lang="en-GB" altLang="tr-TR" sz="2800"/>
              <a:t>an ECAS (European Commission Authentication Service) account and </a:t>
            </a:r>
          </a:p>
          <a:p>
            <a:pPr lvl="1">
              <a:spcBef>
                <a:spcPts val="700"/>
              </a:spcBef>
              <a:buFont typeface="Calibri" pitchFamily="32" charset="0"/>
              <a:buAutoNum type="arabicPeriod"/>
            </a:pPr>
            <a:r>
              <a:rPr lang="en-GB" altLang="tr-TR" sz="2800"/>
              <a:t> be registered in Mobility Tool+. </a:t>
            </a:r>
          </a:p>
          <a:p>
            <a:pPr marL="341313" lvl="1">
              <a:spcBef>
                <a:spcPts val="700"/>
              </a:spcBef>
              <a:buClrTx/>
              <a:buFontTx/>
              <a:buNone/>
            </a:pPr>
            <a:endParaRPr lang="en-GB" altLang="tr-TR" sz="28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a:t>6.</a:t>
            </a:r>
            <a:r>
              <a:rPr lang="en-GB" altLang="tr-TR" b="1" dirty="0"/>
              <a:t> </a:t>
            </a:r>
            <a:r>
              <a:rPr lang="tr-TR" b="1" dirty="0"/>
              <a:t>MOBILITIES</a:t>
            </a:r>
            <a:r>
              <a:rPr lang="tr-TR" dirty="0"/>
              <a:t/>
            </a:r>
            <a:br>
              <a:rPr lang="tr-TR" dirty="0"/>
            </a:br>
            <a:r>
              <a:rPr lang="tr-TR" altLang="tr-TR" sz="3600" b="1" dirty="0" smtClean="0"/>
              <a:t>6.2.</a:t>
            </a:r>
            <a:r>
              <a:rPr lang="en-GB" sz="3600" b="1" dirty="0" smtClean="0"/>
              <a:t>How </a:t>
            </a:r>
            <a:r>
              <a:rPr lang="en-GB" sz="3600" b="1" dirty="0"/>
              <a:t>to add new mobility?</a:t>
            </a:r>
            <a:endParaRPr lang="tr-TR" sz="3600" b="1" dirty="0"/>
          </a:p>
        </p:txBody>
      </p:sp>
      <p:sp>
        <p:nvSpPr>
          <p:cNvPr id="2" name="TextBox 1"/>
          <p:cNvSpPr txBox="1"/>
          <p:nvPr/>
        </p:nvSpPr>
        <p:spPr>
          <a:xfrm>
            <a:off x="611560" y="4005064"/>
            <a:ext cx="7940635" cy="646331"/>
          </a:xfrm>
          <a:prstGeom prst="rect">
            <a:avLst/>
          </a:prstGeom>
          <a:noFill/>
        </p:spPr>
        <p:txBody>
          <a:bodyPr vert="horz" wrap="square" rtlCol="0">
            <a:spAutoFit/>
          </a:bodyPr>
          <a:lstStyle/>
          <a:p>
            <a:endParaRPr lang="tr-TR" dirty="0" smtClean="0">
              <a:solidFill>
                <a:schemeClr val="tx1"/>
              </a:solidFill>
            </a:endParaRPr>
          </a:p>
          <a:p>
            <a:endParaRPr lang="tr-TR" dirty="0">
              <a:solidFill>
                <a:schemeClr val="tx1"/>
              </a:solidFill>
            </a:endParaRPr>
          </a:p>
        </p:txBody>
      </p:sp>
      <p:sp>
        <p:nvSpPr>
          <p:cNvPr id="4" name="TextBox 3"/>
          <p:cNvSpPr txBox="1"/>
          <p:nvPr/>
        </p:nvSpPr>
        <p:spPr>
          <a:xfrm>
            <a:off x="107505" y="1916832"/>
            <a:ext cx="4176463" cy="5078313"/>
          </a:xfrm>
          <a:prstGeom prst="rect">
            <a:avLst/>
          </a:prstGeom>
          <a:noFill/>
        </p:spPr>
        <p:txBody>
          <a:bodyPr wrap="square" rtlCol="0">
            <a:spAutoFit/>
          </a:bodyPr>
          <a:lstStyle/>
          <a:p>
            <a:r>
              <a:rPr lang="en-GB" b="1" u="sng" dirty="0">
                <a:solidFill>
                  <a:schemeClr val="tx1"/>
                </a:solidFill>
              </a:rPr>
              <a:t>The mobility page can be split into 3 </a:t>
            </a:r>
            <a:r>
              <a:rPr lang="en-GB" b="1" u="sng" dirty="0" smtClean="0">
                <a:solidFill>
                  <a:schemeClr val="tx1"/>
                </a:solidFill>
              </a:rPr>
              <a:t>sections</a:t>
            </a:r>
            <a:r>
              <a:rPr lang="tr-TR" b="1" u="sng" dirty="0" smtClean="0">
                <a:solidFill>
                  <a:schemeClr val="tx1"/>
                </a:solidFill>
              </a:rPr>
              <a:t>:</a:t>
            </a:r>
          </a:p>
          <a:p>
            <a:pPr lvl="0"/>
            <a:r>
              <a:rPr lang="tr-TR" b="1" dirty="0" smtClean="0">
                <a:solidFill>
                  <a:schemeClr val="tx1"/>
                </a:solidFill>
              </a:rPr>
              <a:t>3.C</a:t>
            </a:r>
            <a:r>
              <a:rPr lang="en-GB" b="1" dirty="0" err="1" smtClean="0">
                <a:solidFill>
                  <a:schemeClr val="tx1"/>
                </a:solidFill>
              </a:rPr>
              <a:t>ertification</a:t>
            </a:r>
            <a:r>
              <a:rPr lang="en-GB" b="1" dirty="0" smtClean="0">
                <a:solidFill>
                  <a:schemeClr val="tx1"/>
                </a:solidFill>
              </a:rPr>
              <a:t> </a:t>
            </a:r>
            <a:r>
              <a:rPr lang="en-GB" b="1" dirty="0">
                <a:solidFill>
                  <a:schemeClr val="tx1"/>
                </a:solidFill>
              </a:rPr>
              <a:t>and language section</a:t>
            </a:r>
            <a:endParaRPr lang="tr-TR" dirty="0">
              <a:solidFill>
                <a:schemeClr val="tx1"/>
              </a:solidFill>
            </a:endParaRPr>
          </a:p>
          <a:p>
            <a:r>
              <a:rPr lang="tr-TR" dirty="0" smtClean="0">
                <a:solidFill>
                  <a:schemeClr val="tx1"/>
                </a:solidFill>
              </a:rPr>
              <a:t>(M</a:t>
            </a:r>
            <a:r>
              <a:rPr lang="en-GB" dirty="0" smtClean="0">
                <a:solidFill>
                  <a:schemeClr val="tx1"/>
                </a:solidFill>
              </a:rPr>
              <a:t>ay </a:t>
            </a:r>
            <a:r>
              <a:rPr lang="en-GB" dirty="0">
                <a:solidFill>
                  <a:schemeClr val="tx1"/>
                </a:solidFill>
              </a:rPr>
              <a:t>differ according to the action and activity </a:t>
            </a:r>
            <a:r>
              <a:rPr lang="en-GB" dirty="0" smtClean="0">
                <a:solidFill>
                  <a:schemeClr val="tx1"/>
                </a:solidFill>
              </a:rPr>
              <a:t>type</a:t>
            </a:r>
            <a:r>
              <a:rPr lang="tr-TR" dirty="0" smtClean="0">
                <a:solidFill>
                  <a:schemeClr val="tx1"/>
                </a:solidFill>
              </a:rPr>
              <a:t>) </a:t>
            </a:r>
          </a:p>
          <a:p>
            <a:pPr marL="285750" indent="-285750">
              <a:buFont typeface="Arial" panose="020B0604020202020204" pitchFamily="34" charset="0"/>
              <a:buChar char="•"/>
            </a:pPr>
            <a:r>
              <a:rPr lang="tr-TR" dirty="0" smtClean="0">
                <a:solidFill>
                  <a:schemeClr val="tx1"/>
                </a:solidFill>
              </a:rPr>
              <a:t>Y</a:t>
            </a:r>
            <a:r>
              <a:rPr lang="en-GB" dirty="0" err="1" smtClean="0">
                <a:solidFill>
                  <a:schemeClr val="tx1"/>
                </a:solidFill>
              </a:rPr>
              <a:t>ou</a:t>
            </a:r>
            <a:r>
              <a:rPr lang="en-GB" dirty="0" smtClean="0">
                <a:solidFill>
                  <a:schemeClr val="tx1"/>
                </a:solidFill>
              </a:rPr>
              <a:t> </a:t>
            </a:r>
            <a:r>
              <a:rPr lang="en-GB" dirty="0">
                <a:solidFill>
                  <a:schemeClr val="tx1"/>
                </a:solidFill>
              </a:rPr>
              <a:t>can specify any certifications that the participant might have received or will receive from organisations involved in the mobility</a:t>
            </a:r>
            <a:r>
              <a:rPr lang="en-GB" dirty="0" smtClean="0">
                <a:solidFill>
                  <a:schemeClr val="tx1"/>
                </a:solidFill>
              </a:rPr>
              <a:t>.</a:t>
            </a:r>
            <a:endParaRPr lang="tr-TR" dirty="0" smtClean="0">
              <a:solidFill>
                <a:schemeClr val="tx1"/>
              </a:solidFill>
            </a:endParaRPr>
          </a:p>
          <a:p>
            <a:pPr marL="1028700" lvl="1">
              <a:buFont typeface="Arial" panose="020B0604020202020204" pitchFamily="34" charset="0"/>
              <a:buChar char="•"/>
            </a:pPr>
            <a:r>
              <a:rPr lang="en-GB" dirty="0" smtClean="0">
                <a:solidFill>
                  <a:schemeClr val="tx1"/>
                </a:solidFill>
              </a:rPr>
              <a:t> </a:t>
            </a:r>
            <a:r>
              <a:rPr lang="en-GB" dirty="0">
                <a:solidFill>
                  <a:schemeClr val="tx1"/>
                </a:solidFill>
              </a:rPr>
              <a:t>Please note that the list of organisations is taken from the "Organisations" page of the Mobility Tool+. </a:t>
            </a:r>
            <a:endParaRPr lang="tr-TR" dirty="0" smtClean="0">
              <a:solidFill>
                <a:schemeClr val="tx1"/>
              </a:solidFill>
            </a:endParaRPr>
          </a:p>
          <a:p>
            <a:pPr marL="285750">
              <a:buFont typeface="Arial" panose="020B0604020202020204" pitchFamily="34" charset="0"/>
              <a:buChar char="•"/>
            </a:pPr>
            <a:r>
              <a:rPr lang="tr-TR" dirty="0">
                <a:solidFill>
                  <a:schemeClr val="tx1"/>
                </a:solidFill>
              </a:rPr>
              <a:t>T</a:t>
            </a:r>
            <a:r>
              <a:rPr lang="en-GB" dirty="0" smtClean="0">
                <a:solidFill>
                  <a:schemeClr val="tx1"/>
                </a:solidFill>
              </a:rPr>
              <a:t>he </a:t>
            </a:r>
            <a:r>
              <a:rPr lang="en-GB" dirty="0">
                <a:solidFill>
                  <a:schemeClr val="tx1"/>
                </a:solidFill>
              </a:rPr>
              <a:t>main instruction or working language of the mobility can be selected. On top of that up to 3 other languages of the mobility can be entered.</a:t>
            </a:r>
            <a:endParaRPr lang="tr-TR" dirty="0">
              <a:solidFill>
                <a:schemeClr val="tx1"/>
              </a:solidFill>
            </a:endParaRPr>
          </a:p>
        </p:txBody>
      </p:sp>
      <p:pic>
        <p:nvPicPr>
          <p:cNvPr id="8" name="Picture 7"/>
          <p:cNvPicPr/>
          <p:nvPr/>
        </p:nvPicPr>
        <p:blipFill>
          <a:blip r:embed="rId2"/>
          <a:stretch>
            <a:fillRect/>
          </a:stretch>
        </p:blipFill>
        <p:spPr>
          <a:xfrm>
            <a:off x="4682489" y="2179974"/>
            <a:ext cx="4427984" cy="4678026"/>
          </a:xfrm>
          <a:prstGeom prst="rect">
            <a:avLst/>
          </a:prstGeom>
          <a:ln>
            <a:solidFill>
              <a:schemeClr val="tx1"/>
            </a:solidFill>
          </a:ln>
        </p:spPr>
      </p:pic>
    </p:spTree>
    <p:extLst>
      <p:ext uri="{BB962C8B-B14F-4D97-AF65-F5344CB8AC3E}">
        <p14:creationId xmlns:p14="http://schemas.microsoft.com/office/powerpoint/2010/main" val="2600388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a:t>6.</a:t>
            </a:r>
            <a:r>
              <a:rPr lang="en-GB" altLang="tr-TR" b="1" dirty="0"/>
              <a:t> </a:t>
            </a:r>
            <a:r>
              <a:rPr lang="tr-TR" b="1" dirty="0"/>
              <a:t>MOBILITIES</a:t>
            </a:r>
            <a:r>
              <a:rPr lang="tr-TR" dirty="0"/>
              <a:t/>
            </a:r>
            <a:br>
              <a:rPr lang="tr-TR" dirty="0"/>
            </a:br>
            <a:r>
              <a:rPr lang="tr-TR" altLang="tr-TR" sz="3600" b="1" dirty="0" smtClean="0"/>
              <a:t>6.2.</a:t>
            </a:r>
            <a:r>
              <a:rPr lang="en-GB" sz="3600" b="1" dirty="0" smtClean="0"/>
              <a:t>How </a:t>
            </a:r>
            <a:r>
              <a:rPr lang="en-GB" sz="3600" b="1" dirty="0"/>
              <a:t>to add new mobility?</a:t>
            </a:r>
            <a:endParaRPr lang="tr-TR" sz="3600" b="1" dirty="0"/>
          </a:p>
        </p:txBody>
      </p:sp>
      <p:sp>
        <p:nvSpPr>
          <p:cNvPr id="2" name="TextBox 1"/>
          <p:cNvSpPr txBox="1"/>
          <p:nvPr/>
        </p:nvSpPr>
        <p:spPr>
          <a:xfrm>
            <a:off x="611560" y="4005064"/>
            <a:ext cx="7940635" cy="646331"/>
          </a:xfrm>
          <a:prstGeom prst="rect">
            <a:avLst/>
          </a:prstGeom>
          <a:noFill/>
        </p:spPr>
        <p:txBody>
          <a:bodyPr vert="horz" wrap="square" rtlCol="0">
            <a:spAutoFit/>
          </a:bodyPr>
          <a:lstStyle/>
          <a:p>
            <a:endParaRPr lang="tr-TR" dirty="0" smtClean="0">
              <a:solidFill>
                <a:schemeClr val="tx1"/>
              </a:solidFill>
            </a:endParaRPr>
          </a:p>
          <a:p>
            <a:endParaRPr lang="tr-TR" dirty="0">
              <a:solidFill>
                <a:schemeClr val="tx1"/>
              </a:solidFill>
            </a:endParaRPr>
          </a:p>
        </p:txBody>
      </p:sp>
      <p:sp>
        <p:nvSpPr>
          <p:cNvPr id="3" name="TextBox 2"/>
          <p:cNvSpPr txBox="1"/>
          <p:nvPr/>
        </p:nvSpPr>
        <p:spPr>
          <a:xfrm>
            <a:off x="333405" y="1844824"/>
            <a:ext cx="8496944" cy="3970318"/>
          </a:xfrm>
          <a:prstGeom prst="rect">
            <a:avLst/>
          </a:prstGeom>
          <a:noFill/>
        </p:spPr>
        <p:txBody>
          <a:bodyPr wrap="square" rtlCol="0">
            <a:spAutoFit/>
          </a:bodyPr>
          <a:lstStyle/>
          <a:p>
            <a:r>
              <a:rPr lang="tr-TR" b="1" dirty="0" smtClean="0">
                <a:solidFill>
                  <a:schemeClr val="tx1"/>
                </a:solidFill>
              </a:rPr>
              <a:t>SMALL TIPS BEFORE CALCULATING BUDGET</a:t>
            </a:r>
          </a:p>
          <a:p>
            <a:endParaRPr lang="tr-TR" b="1" dirty="0" smtClean="0">
              <a:solidFill>
                <a:schemeClr val="tx1"/>
              </a:solidFill>
            </a:endParaRPr>
          </a:p>
          <a:p>
            <a:pPr marL="285750" indent="-285750">
              <a:buFont typeface="Wingdings" panose="05000000000000000000" pitchFamily="2" charset="2"/>
              <a:buChar char="ü"/>
            </a:pPr>
            <a:r>
              <a:rPr lang="en-GB" dirty="0">
                <a:solidFill>
                  <a:schemeClr val="tx1"/>
                </a:solidFill>
              </a:rPr>
              <a:t>The sending and receiving organisation drop-down list are pre-filled with the list of organisations in the "Organisations" tab. If you are missing some organisations from either of these two drop-down lists, please enter them </a:t>
            </a:r>
            <a:r>
              <a:rPr lang="en-GB" b="1" dirty="0">
                <a:solidFill>
                  <a:schemeClr val="tx1"/>
                </a:solidFill>
              </a:rPr>
              <a:t>first</a:t>
            </a:r>
            <a:r>
              <a:rPr lang="en-GB" dirty="0">
                <a:solidFill>
                  <a:schemeClr val="tx1"/>
                </a:solidFill>
              </a:rPr>
              <a:t> on the </a:t>
            </a:r>
            <a:r>
              <a:rPr lang="en-GB" b="1" dirty="0">
                <a:solidFill>
                  <a:schemeClr val="tx1"/>
                </a:solidFill>
              </a:rPr>
              <a:t>"Organisations" </a:t>
            </a:r>
            <a:r>
              <a:rPr lang="en-GB" dirty="0">
                <a:solidFill>
                  <a:schemeClr val="tx1"/>
                </a:solidFill>
              </a:rPr>
              <a:t>page</a:t>
            </a:r>
            <a:r>
              <a:rPr lang="en-GB" dirty="0" smtClean="0">
                <a:solidFill>
                  <a:schemeClr val="tx1"/>
                </a:solidFill>
              </a:rPr>
              <a:t>.</a:t>
            </a:r>
            <a:endParaRPr lang="tr-TR" dirty="0" smtClean="0">
              <a:solidFill>
                <a:schemeClr val="tx1"/>
              </a:solidFill>
            </a:endParaRPr>
          </a:p>
          <a:p>
            <a:pPr marL="285750" indent="-285750">
              <a:buFont typeface="Wingdings" panose="05000000000000000000" pitchFamily="2" charset="2"/>
              <a:buChar char="ü"/>
            </a:pPr>
            <a:endParaRPr lang="tr-TR" dirty="0">
              <a:solidFill>
                <a:schemeClr val="tx1"/>
              </a:solidFill>
            </a:endParaRPr>
          </a:p>
          <a:p>
            <a:pPr marL="285750" indent="-285750">
              <a:buFont typeface="Wingdings" panose="05000000000000000000" pitchFamily="2" charset="2"/>
              <a:buChar char="ü"/>
            </a:pPr>
            <a:r>
              <a:rPr lang="en-GB" dirty="0">
                <a:solidFill>
                  <a:schemeClr val="tx1"/>
                </a:solidFill>
              </a:rPr>
              <a:t>The sending and receiving cities are pre-filled based on the cities of the sending and receiving organisations. </a:t>
            </a:r>
            <a:r>
              <a:rPr lang="en-GB" b="1" dirty="0">
                <a:solidFill>
                  <a:schemeClr val="tx1"/>
                </a:solidFill>
              </a:rPr>
              <a:t>These fields can be </a:t>
            </a:r>
            <a:r>
              <a:rPr lang="en-GB" b="1" dirty="0" smtClean="0">
                <a:solidFill>
                  <a:schemeClr val="tx1"/>
                </a:solidFill>
              </a:rPr>
              <a:t>changed</a:t>
            </a:r>
            <a:endParaRPr lang="tr-TR" b="1" dirty="0" smtClean="0">
              <a:solidFill>
                <a:schemeClr val="tx1"/>
              </a:solidFill>
            </a:endParaRPr>
          </a:p>
          <a:p>
            <a:pPr marL="285750" indent="-285750">
              <a:buFont typeface="Wingdings" panose="05000000000000000000" pitchFamily="2" charset="2"/>
              <a:buChar char="ü"/>
            </a:pPr>
            <a:endParaRPr lang="tr-TR" b="1" dirty="0">
              <a:solidFill>
                <a:schemeClr val="tx1"/>
              </a:solidFill>
            </a:endParaRPr>
          </a:p>
          <a:p>
            <a:pPr marL="285750" indent="-285750">
              <a:buFont typeface="Wingdings" panose="05000000000000000000" pitchFamily="2" charset="2"/>
              <a:buChar char="ü"/>
            </a:pPr>
            <a:r>
              <a:rPr lang="en-GB" dirty="0">
                <a:solidFill>
                  <a:schemeClr val="tx1"/>
                </a:solidFill>
              </a:rPr>
              <a:t>For correct budget calculation, fields such as activity type, sending and destination country, mobility start and end date must be filled in and correct distance band must be selected.</a:t>
            </a:r>
            <a:endParaRPr lang="tr-TR" dirty="0">
              <a:solidFill>
                <a:schemeClr val="tx1"/>
              </a:solidFill>
            </a:endParaRPr>
          </a:p>
          <a:p>
            <a:endParaRPr lang="tr-TR" dirty="0">
              <a:solidFill>
                <a:schemeClr val="tx1"/>
              </a:solidFill>
            </a:endParaRPr>
          </a:p>
        </p:txBody>
      </p:sp>
      <p:pic>
        <p:nvPicPr>
          <p:cNvPr id="65538" name="Picture 2" descr="C:\Users\zbkorkmaz\Desktop\GUIDES\TI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212295"/>
            <a:ext cx="1818955" cy="162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954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a:t>6.</a:t>
            </a:r>
            <a:r>
              <a:rPr lang="en-GB" altLang="tr-TR" b="1" dirty="0"/>
              <a:t> </a:t>
            </a:r>
            <a:r>
              <a:rPr lang="tr-TR" b="1" dirty="0"/>
              <a:t>MOBILITIES</a:t>
            </a:r>
            <a:r>
              <a:rPr lang="tr-TR" dirty="0"/>
              <a:t/>
            </a:r>
            <a:br>
              <a:rPr lang="tr-TR" dirty="0"/>
            </a:br>
            <a:r>
              <a:rPr lang="tr-TR" altLang="tr-TR" sz="3600" b="1" dirty="0" smtClean="0"/>
              <a:t>6.2.</a:t>
            </a:r>
            <a:r>
              <a:rPr lang="en-GB" sz="3600" b="1" dirty="0" smtClean="0"/>
              <a:t>How </a:t>
            </a:r>
            <a:r>
              <a:rPr lang="en-GB" sz="3600" b="1" dirty="0"/>
              <a:t>to add new mobility?</a:t>
            </a:r>
            <a:endParaRPr lang="tr-TR" sz="3600" b="1" dirty="0"/>
          </a:p>
        </p:txBody>
      </p:sp>
      <p:sp>
        <p:nvSpPr>
          <p:cNvPr id="2" name="TextBox 1"/>
          <p:cNvSpPr txBox="1"/>
          <p:nvPr/>
        </p:nvSpPr>
        <p:spPr>
          <a:xfrm>
            <a:off x="611560" y="4005064"/>
            <a:ext cx="7940635" cy="646331"/>
          </a:xfrm>
          <a:prstGeom prst="rect">
            <a:avLst/>
          </a:prstGeom>
          <a:noFill/>
        </p:spPr>
        <p:txBody>
          <a:bodyPr vert="horz" wrap="square" rtlCol="0">
            <a:spAutoFit/>
          </a:bodyPr>
          <a:lstStyle/>
          <a:p>
            <a:endParaRPr lang="tr-TR" dirty="0" smtClean="0">
              <a:solidFill>
                <a:schemeClr val="tx1"/>
              </a:solidFill>
            </a:endParaRPr>
          </a:p>
          <a:p>
            <a:endParaRPr lang="tr-TR" dirty="0">
              <a:solidFill>
                <a:schemeClr val="tx1"/>
              </a:solidFill>
            </a:endParaRPr>
          </a:p>
        </p:txBody>
      </p:sp>
      <p:pic>
        <p:nvPicPr>
          <p:cNvPr id="6" name="Picture 5"/>
          <p:cNvPicPr/>
          <p:nvPr/>
        </p:nvPicPr>
        <p:blipFill>
          <a:blip r:embed="rId2"/>
          <a:stretch>
            <a:fillRect/>
          </a:stretch>
        </p:blipFill>
        <p:spPr>
          <a:xfrm>
            <a:off x="107505" y="1879917"/>
            <a:ext cx="5184576" cy="4861451"/>
          </a:xfrm>
          <a:prstGeom prst="rect">
            <a:avLst/>
          </a:prstGeom>
          <a:ln>
            <a:solidFill>
              <a:schemeClr val="tx1"/>
            </a:solidFill>
          </a:ln>
        </p:spPr>
      </p:pic>
      <p:sp>
        <p:nvSpPr>
          <p:cNvPr id="4" name="TextBox 3"/>
          <p:cNvSpPr txBox="1"/>
          <p:nvPr/>
        </p:nvSpPr>
        <p:spPr>
          <a:xfrm>
            <a:off x="5393246" y="1988840"/>
            <a:ext cx="3732016" cy="452431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1"/>
                </a:solidFill>
              </a:rPr>
              <a:t>The "Calculate" function will fill in the duration fields and all fields related to grants that have been defined on European or national </a:t>
            </a:r>
            <a:r>
              <a:rPr lang="en-GB" dirty="0" smtClean="0">
                <a:solidFill>
                  <a:schemeClr val="tx1"/>
                </a:solidFill>
              </a:rPr>
              <a:t>level</a:t>
            </a:r>
            <a:endParaRPr lang="tr-TR" dirty="0">
              <a:solidFill>
                <a:schemeClr val="tx1"/>
              </a:solidFill>
            </a:endParaRPr>
          </a:p>
          <a:p>
            <a:endParaRPr lang="tr-TR" dirty="0" smtClean="0">
              <a:solidFill>
                <a:schemeClr val="tx1"/>
              </a:solidFill>
            </a:endParaRPr>
          </a:p>
          <a:p>
            <a:endParaRPr lang="tr-TR" dirty="0">
              <a:solidFill>
                <a:schemeClr val="tx1"/>
              </a:solidFill>
            </a:endParaRPr>
          </a:p>
          <a:p>
            <a:endParaRPr lang="tr-TR" dirty="0" smtClean="0">
              <a:solidFill>
                <a:schemeClr val="tx1"/>
              </a:solidFill>
            </a:endParaRPr>
          </a:p>
          <a:p>
            <a:pPr marL="285750" indent="-285750">
              <a:buFont typeface="Arial" panose="020B0604020202020204" pitchFamily="34" charset="0"/>
              <a:buChar char="•"/>
            </a:pPr>
            <a:r>
              <a:rPr lang="en-GB" dirty="0" smtClean="0">
                <a:solidFill>
                  <a:schemeClr val="tx1"/>
                </a:solidFill>
              </a:rPr>
              <a:t>After </a:t>
            </a:r>
            <a:r>
              <a:rPr lang="en-GB" dirty="0">
                <a:solidFill>
                  <a:schemeClr val="tx1"/>
                </a:solidFill>
              </a:rPr>
              <a:t>the </a:t>
            </a:r>
            <a:r>
              <a:rPr lang="en-GB" dirty="0" smtClean="0">
                <a:solidFill>
                  <a:schemeClr val="tx1"/>
                </a:solidFill>
              </a:rPr>
              <a:t>calculation</a:t>
            </a:r>
            <a:endParaRPr lang="tr-TR" dirty="0" smtClean="0">
              <a:solidFill>
                <a:schemeClr val="tx1"/>
              </a:solidFill>
            </a:endParaRPr>
          </a:p>
          <a:p>
            <a:pPr lvl="1" indent="0"/>
            <a:endParaRPr lang="tr-TR" dirty="0" smtClean="0">
              <a:solidFill>
                <a:schemeClr val="tx1"/>
              </a:solidFill>
            </a:endParaRPr>
          </a:p>
          <a:p>
            <a:pPr lvl="1" indent="0"/>
            <a:endParaRPr lang="tr-TR" dirty="0">
              <a:solidFill>
                <a:schemeClr val="tx1"/>
              </a:solidFill>
            </a:endParaRPr>
          </a:p>
          <a:p>
            <a:pPr lvl="1" indent="0"/>
            <a:endParaRPr lang="tr-TR" dirty="0" smtClean="0">
              <a:solidFill>
                <a:schemeClr val="tx1"/>
              </a:solidFill>
            </a:endParaRPr>
          </a:p>
          <a:p>
            <a:pPr lvl="1" indent="0"/>
            <a:r>
              <a:rPr lang="en-GB" dirty="0" smtClean="0">
                <a:solidFill>
                  <a:schemeClr val="tx1"/>
                </a:solidFill>
              </a:rPr>
              <a:t>almost </a:t>
            </a:r>
            <a:r>
              <a:rPr lang="en-GB" dirty="0">
                <a:solidFill>
                  <a:schemeClr val="tx1"/>
                </a:solidFill>
              </a:rPr>
              <a:t>all fields in this budget section of the mobility form become </a:t>
            </a:r>
            <a:r>
              <a:rPr lang="en-GB" dirty="0" smtClean="0">
                <a:solidFill>
                  <a:schemeClr val="tx1"/>
                </a:solidFill>
              </a:rPr>
              <a:t>locked</a:t>
            </a:r>
            <a:endParaRPr lang="tr-TR" dirty="0">
              <a:solidFill>
                <a:schemeClr val="tx1"/>
              </a:solidFill>
            </a:endParaRPr>
          </a:p>
          <a:p>
            <a:endParaRPr lang="tr-TR" dirty="0">
              <a:solidFill>
                <a:schemeClr val="tx1"/>
              </a:solidFill>
            </a:endParaRPr>
          </a:p>
        </p:txBody>
      </p:sp>
      <p:sp>
        <p:nvSpPr>
          <p:cNvPr id="5" name="Curved Right Arrow 4"/>
          <p:cNvSpPr/>
          <p:nvPr/>
        </p:nvSpPr>
        <p:spPr bwMode="auto">
          <a:xfrm>
            <a:off x="5580112" y="4632707"/>
            <a:ext cx="576064" cy="791217"/>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solidFill>
                <a:schemeClr val="bg1"/>
              </a:solidFill>
              <a:effectLst/>
              <a:latin typeface="Calibri" pitchFamily="32" charset="0"/>
              <a:ea typeface="Microsoft YaHei" charset="-122"/>
            </a:endParaRPr>
          </a:p>
        </p:txBody>
      </p:sp>
    </p:spTree>
    <p:extLst>
      <p:ext uri="{BB962C8B-B14F-4D97-AF65-F5344CB8AC3E}">
        <p14:creationId xmlns:p14="http://schemas.microsoft.com/office/powerpoint/2010/main" val="24619723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a:t>6.</a:t>
            </a:r>
            <a:r>
              <a:rPr lang="en-GB" altLang="tr-TR" b="1" dirty="0"/>
              <a:t> </a:t>
            </a:r>
            <a:r>
              <a:rPr lang="tr-TR" b="1" dirty="0"/>
              <a:t>MOBILITIES</a:t>
            </a:r>
            <a:r>
              <a:rPr lang="tr-TR" dirty="0"/>
              <a:t/>
            </a:r>
            <a:br>
              <a:rPr lang="tr-TR" dirty="0"/>
            </a:br>
            <a:r>
              <a:rPr lang="tr-TR" altLang="tr-TR" sz="3600" b="1" dirty="0" smtClean="0"/>
              <a:t>6.2.</a:t>
            </a:r>
            <a:r>
              <a:rPr lang="en-GB" sz="3600" b="1" dirty="0" smtClean="0"/>
              <a:t>How </a:t>
            </a:r>
            <a:r>
              <a:rPr lang="en-GB" sz="3600" b="1" dirty="0"/>
              <a:t>to add new mobility?</a:t>
            </a:r>
            <a:endParaRPr lang="tr-TR" sz="3600" b="1" dirty="0"/>
          </a:p>
        </p:txBody>
      </p:sp>
      <p:sp>
        <p:nvSpPr>
          <p:cNvPr id="2" name="TextBox 1"/>
          <p:cNvSpPr txBox="1"/>
          <p:nvPr/>
        </p:nvSpPr>
        <p:spPr>
          <a:xfrm>
            <a:off x="611560" y="4005064"/>
            <a:ext cx="7940635" cy="646331"/>
          </a:xfrm>
          <a:prstGeom prst="rect">
            <a:avLst/>
          </a:prstGeom>
          <a:noFill/>
        </p:spPr>
        <p:txBody>
          <a:bodyPr vert="horz" wrap="square" rtlCol="0">
            <a:spAutoFit/>
          </a:bodyPr>
          <a:lstStyle/>
          <a:p>
            <a:endParaRPr lang="tr-TR" dirty="0" smtClean="0">
              <a:solidFill>
                <a:schemeClr val="tx1"/>
              </a:solidFill>
            </a:endParaRPr>
          </a:p>
          <a:p>
            <a:endParaRPr lang="tr-TR" dirty="0">
              <a:solidFill>
                <a:schemeClr val="tx1"/>
              </a:solidFill>
            </a:endParaRPr>
          </a:p>
        </p:txBody>
      </p:sp>
      <p:sp>
        <p:nvSpPr>
          <p:cNvPr id="4" name="TextBox 3"/>
          <p:cNvSpPr txBox="1"/>
          <p:nvPr/>
        </p:nvSpPr>
        <p:spPr>
          <a:xfrm>
            <a:off x="5393246" y="1988840"/>
            <a:ext cx="3732016"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1"/>
                </a:solidFill>
              </a:rPr>
              <a:t>If you wish to edit the values or add additional travel days or days for courses</a:t>
            </a:r>
            <a:endParaRPr lang="tr-TR" dirty="0" smtClean="0">
              <a:solidFill>
                <a:schemeClr val="tx1"/>
              </a:solidFill>
            </a:endParaRPr>
          </a:p>
          <a:p>
            <a:pPr marL="285750" indent="-285750">
              <a:buFont typeface="Arial" panose="020B0604020202020204" pitchFamily="34" charset="0"/>
              <a:buChar char="•"/>
            </a:pPr>
            <a:endParaRPr lang="tr-TR" dirty="0">
              <a:solidFill>
                <a:schemeClr val="tx1"/>
              </a:solidFill>
            </a:endParaRPr>
          </a:p>
          <a:p>
            <a:pPr lvl="1" indent="0"/>
            <a:r>
              <a:rPr lang="tr-TR" dirty="0" smtClean="0">
                <a:solidFill>
                  <a:schemeClr val="tx1"/>
                </a:solidFill>
              </a:rPr>
              <a:t>	</a:t>
            </a:r>
            <a:r>
              <a:rPr lang="en-US" dirty="0" smtClean="0">
                <a:solidFill>
                  <a:schemeClr val="tx1"/>
                </a:solidFill>
              </a:rPr>
              <a:t>you may tick the "Edit" field </a:t>
            </a:r>
            <a:r>
              <a:rPr lang="tr-TR" dirty="0" smtClean="0">
                <a:solidFill>
                  <a:schemeClr val="tx1"/>
                </a:solidFill>
              </a:rPr>
              <a:t>	</a:t>
            </a:r>
            <a:r>
              <a:rPr lang="en-US" dirty="0" smtClean="0">
                <a:solidFill>
                  <a:schemeClr val="tx1"/>
                </a:solidFill>
              </a:rPr>
              <a:t>located nearby the </a:t>
            </a:r>
            <a:r>
              <a:rPr lang="tr-TR" dirty="0" smtClean="0">
                <a:solidFill>
                  <a:schemeClr val="tx1"/>
                </a:solidFill>
              </a:rPr>
              <a:t>	</a:t>
            </a:r>
            <a:r>
              <a:rPr lang="en-US" dirty="0" smtClean="0">
                <a:solidFill>
                  <a:schemeClr val="tx1"/>
                </a:solidFill>
              </a:rPr>
              <a:t>"Calculate" button</a:t>
            </a:r>
            <a:endParaRPr lang="tr-TR" dirty="0">
              <a:solidFill>
                <a:schemeClr val="tx1"/>
              </a:solidFill>
            </a:endParaRPr>
          </a:p>
          <a:p>
            <a:pPr lvl="1" indent="0"/>
            <a:endParaRPr lang="tr-TR" dirty="0" smtClean="0">
              <a:solidFill>
                <a:schemeClr val="tx1"/>
              </a:solidFill>
            </a:endParaRPr>
          </a:p>
          <a:p>
            <a:pPr lvl="1" indent="0"/>
            <a:r>
              <a:rPr lang="en-US" dirty="0" smtClean="0">
                <a:solidFill>
                  <a:schemeClr val="tx1"/>
                </a:solidFill>
              </a:rPr>
              <a:t>The "Edit" option will re-enable previously locked fields for your corrections.</a:t>
            </a:r>
            <a:endParaRPr lang="tr-TR" dirty="0" smtClean="0">
              <a:solidFill>
                <a:schemeClr val="tx1"/>
              </a:solidFill>
            </a:endParaRPr>
          </a:p>
          <a:p>
            <a:endParaRPr lang="tr-TR" dirty="0">
              <a:solidFill>
                <a:schemeClr val="tx1"/>
              </a:solidFill>
            </a:endParaRPr>
          </a:p>
          <a:p>
            <a:endParaRPr lang="tr-TR" dirty="0" smtClean="0">
              <a:solidFill>
                <a:schemeClr val="tx1"/>
              </a:solidFill>
            </a:endParaRPr>
          </a:p>
          <a:p>
            <a:pPr lvl="1" indent="0"/>
            <a:endParaRPr lang="tr-TR" dirty="0" smtClean="0">
              <a:solidFill>
                <a:schemeClr val="tx1"/>
              </a:solidFill>
            </a:endParaRPr>
          </a:p>
          <a:p>
            <a:pPr lvl="1" indent="0"/>
            <a:endParaRPr lang="tr-TR" dirty="0">
              <a:solidFill>
                <a:schemeClr val="tx1"/>
              </a:solidFill>
            </a:endParaRPr>
          </a:p>
          <a:p>
            <a:pPr lvl="1" indent="0"/>
            <a:endParaRPr lang="tr-TR" dirty="0" smtClean="0">
              <a:solidFill>
                <a:schemeClr val="tx1"/>
              </a:solidFill>
            </a:endParaRPr>
          </a:p>
          <a:p>
            <a:endParaRPr lang="tr-TR" dirty="0">
              <a:solidFill>
                <a:schemeClr val="tx1"/>
              </a:solidFill>
            </a:endParaRPr>
          </a:p>
        </p:txBody>
      </p:sp>
      <p:sp>
        <p:nvSpPr>
          <p:cNvPr id="5" name="Curved Right Arrow 4"/>
          <p:cNvSpPr/>
          <p:nvPr/>
        </p:nvSpPr>
        <p:spPr bwMode="auto">
          <a:xfrm>
            <a:off x="5580112" y="2924944"/>
            <a:ext cx="576064" cy="791217"/>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solidFill>
                <a:schemeClr val="bg1"/>
              </a:solidFill>
              <a:effectLst/>
              <a:latin typeface="Calibri" pitchFamily="32" charset="0"/>
              <a:ea typeface="Microsoft YaHei" charset="-122"/>
            </a:endParaRPr>
          </a:p>
        </p:txBody>
      </p:sp>
      <p:pic>
        <p:nvPicPr>
          <p:cNvPr id="8" name="Picture 7"/>
          <p:cNvPicPr/>
          <p:nvPr/>
        </p:nvPicPr>
        <p:blipFill>
          <a:blip r:embed="rId2"/>
          <a:stretch>
            <a:fillRect/>
          </a:stretch>
        </p:blipFill>
        <p:spPr>
          <a:xfrm>
            <a:off x="35496" y="1890711"/>
            <a:ext cx="5040559" cy="4967289"/>
          </a:xfrm>
          <a:prstGeom prst="rect">
            <a:avLst/>
          </a:prstGeom>
          <a:ln>
            <a:solidFill>
              <a:schemeClr val="tx1"/>
            </a:solidFill>
          </a:ln>
        </p:spPr>
      </p:pic>
      <p:pic>
        <p:nvPicPr>
          <p:cNvPr id="66562" name="Picture 2" descr="C:\Users\zbkorkmaz\Desktop\REEN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928" y="5301207"/>
            <a:ext cx="2899334" cy="155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00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a:t>6.</a:t>
            </a:r>
            <a:r>
              <a:rPr lang="en-GB" altLang="tr-TR" b="1" dirty="0"/>
              <a:t> </a:t>
            </a:r>
            <a:r>
              <a:rPr lang="tr-TR" b="1" dirty="0"/>
              <a:t>MOBILITIES</a:t>
            </a:r>
            <a:r>
              <a:rPr lang="tr-TR" dirty="0"/>
              <a:t/>
            </a:r>
            <a:br>
              <a:rPr lang="tr-TR" dirty="0"/>
            </a:br>
            <a:r>
              <a:rPr lang="tr-TR" altLang="tr-TR" sz="3600" b="1" dirty="0" smtClean="0"/>
              <a:t>6.2.</a:t>
            </a:r>
            <a:r>
              <a:rPr lang="en-GB" sz="3600" b="1" dirty="0" smtClean="0"/>
              <a:t>How </a:t>
            </a:r>
            <a:r>
              <a:rPr lang="en-GB" sz="3600" b="1" dirty="0"/>
              <a:t>to add new mobility?</a:t>
            </a:r>
            <a:endParaRPr lang="tr-TR" sz="3600" b="1" dirty="0"/>
          </a:p>
        </p:txBody>
      </p:sp>
      <p:sp>
        <p:nvSpPr>
          <p:cNvPr id="2" name="TextBox 1"/>
          <p:cNvSpPr txBox="1"/>
          <p:nvPr/>
        </p:nvSpPr>
        <p:spPr>
          <a:xfrm>
            <a:off x="611560" y="4005064"/>
            <a:ext cx="7940635" cy="646331"/>
          </a:xfrm>
          <a:prstGeom prst="rect">
            <a:avLst/>
          </a:prstGeom>
          <a:noFill/>
        </p:spPr>
        <p:txBody>
          <a:bodyPr vert="horz" wrap="square" rtlCol="0">
            <a:spAutoFit/>
          </a:bodyPr>
          <a:lstStyle/>
          <a:p>
            <a:endParaRPr lang="tr-TR" dirty="0" smtClean="0">
              <a:solidFill>
                <a:schemeClr val="tx1"/>
              </a:solidFill>
            </a:endParaRPr>
          </a:p>
          <a:p>
            <a:endParaRPr lang="tr-TR" dirty="0">
              <a:solidFill>
                <a:schemeClr val="tx1"/>
              </a:solidFill>
            </a:endParaRPr>
          </a:p>
        </p:txBody>
      </p:sp>
      <p:sp>
        <p:nvSpPr>
          <p:cNvPr id="4" name="TextBox 3"/>
          <p:cNvSpPr txBox="1"/>
          <p:nvPr/>
        </p:nvSpPr>
        <p:spPr>
          <a:xfrm>
            <a:off x="467544" y="1927572"/>
            <a:ext cx="3732016" cy="1754326"/>
          </a:xfrm>
          <a:prstGeom prst="rect">
            <a:avLst/>
          </a:prstGeom>
          <a:noFill/>
        </p:spPr>
        <p:txBody>
          <a:bodyPr wrap="square" rtlCol="0">
            <a:spAutoFit/>
          </a:bodyPr>
          <a:lstStyle/>
          <a:p>
            <a:endParaRPr lang="tr-TR" dirty="0" smtClean="0">
              <a:solidFill>
                <a:schemeClr val="tx1"/>
              </a:solidFill>
            </a:endParaRPr>
          </a:p>
          <a:p>
            <a:endParaRPr lang="tr-TR" dirty="0" smtClean="0">
              <a:solidFill>
                <a:schemeClr val="tx1"/>
              </a:solidFill>
            </a:endParaRPr>
          </a:p>
          <a:p>
            <a:pPr lvl="1" indent="0"/>
            <a:endParaRPr lang="tr-TR" dirty="0" smtClean="0">
              <a:solidFill>
                <a:schemeClr val="tx1"/>
              </a:solidFill>
            </a:endParaRPr>
          </a:p>
          <a:p>
            <a:pPr lvl="1" indent="0"/>
            <a:endParaRPr lang="tr-TR" dirty="0">
              <a:solidFill>
                <a:schemeClr val="tx1"/>
              </a:solidFill>
            </a:endParaRPr>
          </a:p>
          <a:p>
            <a:pPr lvl="1" indent="0"/>
            <a:endParaRPr lang="tr-TR" dirty="0" smtClean="0">
              <a:solidFill>
                <a:schemeClr val="tx1"/>
              </a:solidFill>
            </a:endParaRPr>
          </a:p>
          <a:p>
            <a:endParaRPr lang="tr-TR" dirty="0">
              <a:solidFill>
                <a:schemeClr val="tx1"/>
              </a:solidFill>
            </a:endParaRPr>
          </a:p>
        </p:txBody>
      </p:sp>
      <p:pic>
        <p:nvPicPr>
          <p:cNvPr id="675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24472"/>
            <a:ext cx="5459413" cy="15478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68144" y="2524472"/>
            <a:ext cx="3096344" cy="2031325"/>
          </a:xfrm>
          <a:prstGeom prst="rect">
            <a:avLst/>
          </a:prstGeom>
          <a:noFill/>
        </p:spPr>
        <p:txBody>
          <a:bodyPr wrap="square" rtlCol="0">
            <a:spAutoFit/>
          </a:bodyPr>
          <a:lstStyle/>
          <a:p>
            <a:r>
              <a:rPr lang="en-GB" dirty="0">
                <a:solidFill>
                  <a:schemeClr val="tx1"/>
                </a:solidFill>
              </a:rPr>
              <a:t>In this case, the user has chosen wrong duration of the mobility for the specified activity type</a:t>
            </a:r>
            <a:r>
              <a:rPr lang="en-GB" dirty="0" smtClean="0">
                <a:solidFill>
                  <a:schemeClr val="tx1"/>
                </a:solidFill>
              </a:rPr>
              <a:t>.</a:t>
            </a:r>
            <a:endParaRPr lang="tr-TR" dirty="0" smtClean="0">
              <a:solidFill>
                <a:schemeClr val="tx1"/>
              </a:solidFill>
            </a:endParaRPr>
          </a:p>
          <a:p>
            <a:r>
              <a:rPr lang="en-GB" dirty="0" smtClean="0">
                <a:solidFill>
                  <a:schemeClr val="tx1"/>
                </a:solidFill>
              </a:rPr>
              <a:t>Correcting the duration and pressing the "Calculate" button again fixes the issue. </a:t>
            </a:r>
            <a:endParaRPr lang="tr-TR" dirty="0">
              <a:solidFill>
                <a:schemeClr val="tx1"/>
              </a:solidFill>
            </a:endParaRPr>
          </a:p>
        </p:txBody>
      </p:sp>
      <p:sp>
        <p:nvSpPr>
          <p:cNvPr id="9" name="Rectangle 8"/>
          <p:cNvSpPr/>
          <p:nvPr/>
        </p:nvSpPr>
        <p:spPr>
          <a:xfrm>
            <a:off x="784106" y="5637976"/>
            <a:ext cx="3797771" cy="461665"/>
          </a:xfrm>
          <a:prstGeom prst="rect">
            <a:avLst/>
          </a:prstGeom>
        </p:spPr>
        <p:txBody>
          <a:bodyPr wrap="none">
            <a:spAutoFit/>
          </a:bodyPr>
          <a:lstStyle/>
          <a:p>
            <a:r>
              <a:rPr lang="en-GB" sz="2400" b="1" dirty="0" smtClean="0">
                <a:solidFill>
                  <a:schemeClr val="tx1"/>
                </a:solidFill>
              </a:rPr>
              <a:t>Errors in budget calculations</a:t>
            </a:r>
            <a:endParaRPr lang="tr-TR" sz="2400" b="1" dirty="0">
              <a:solidFill>
                <a:schemeClr val="tx1"/>
              </a:solidFill>
            </a:endParaRPr>
          </a:p>
        </p:txBody>
      </p:sp>
      <p:cxnSp>
        <p:nvCxnSpPr>
          <p:cNvPr id="11" name="Straight Arrow Connector 10"/>
          <p:cNvCxnSpPr/>
          <p:nvPr/>
        </p:nvCxnSpPr>
        <p:spPr bwMode="auto">
          <a:xfrm flipV="1">
            <a:off x="2915816" y="3861048"/>
            <a:ext cx="137418" cy="1440160"/>
          </a:xfrm>
          <a:prstGeom prst="straightConnector1">
            <a:avLst/>
          </a:prstGeom>
          <a:solidFill>
            <a:srgbClr val="00B8FF"/>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7588" name="Picture 4" descr="C:\Users\zbkorkmaz\Desktop\ERRORINCALCULATION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466" y="4941168"/>
            <a:ext cx="293370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184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a:t>6.</a:t>
            </a:r>
            <a:r>
              <a:rPr lang="en-GB" altLang="tr-TR" b="1" dirty="0"/>
              <a:t> </a:t>
            </a:r>
            <a:r>
              <a:rPr lang="tr-TR" b="1" dirty="0"/>
              <a:t>MOBILITIES</a:t>
            </a:r>
            <a:r>
              <a:rPr lang="tr-TR" dirty="0"/>
              <a:t/>
            </a:r>
            <a:br>
              <a:rPr lang="tr-TR" dirty="0"/>
            </a:br>
            <a:r>
              <a:rPr lang="tr-TR" altLang="tr-TR" sz="3600" b="1" dirty="0" smtClean="0"/>
              <a:t>6.3.</a:t>
            </a:r>
            <a:r>
              <a:rPr lang="en-GB" sz="3600" b="1" dirty="0"/>
              <a:t> How to change mobility details?</a:t>
            </a:r>
            <a:endParaRPr lang="tr-TR" sz="3600" b="1" dirty="0"/>
          </a:p>
        </p:txBody>
      </p:sp>
      <p:sp>
        <p:nvSpPr>
          <p:cNvPr id="2" name="TextBox 1"/>
          <p:cNvSpPr txBox="1"/>
          <p:nvPr/>
        </p:nvSpPr>
        <p:spPr>
          <a:xfrm>
            <a:off x="611560" y="4005064"/>
            <a:ext cx="7940635" cy="646331"/>
          </a:xfrm>
          <a:prstGeom prst="rect">
            <a:avLst/>
          </a:prstGeom>
          <a:noFill/>
        </p:spPr>
        <p:txBody>
          <a:bodyPr vert="horz" wrap="square" rtlCol="0">
            <a:spAutoFit/>
          </a:bodyPr>
          <a:lstStyle/>
          <a:p>
            <a:endParaRPr lang="tr-TR" dirty="0" smtClean="0">
              <a:solidFill>
                <a:schemeClr val="tx1"/>
              </a:solidFill>
            </a:endParaRPr>
          </a:p>
          <a:p>
            <a:endParaRPr lang="tr-TR" dirty="0">
              <a:solidFill>
                <a:schemeClr val="tx1"/>
              </a:solidFill>
            </a:endParaRPr>
          </a:p>
        </p:txBody>
      </p:sp>
      <p:graphicFrame>
        <p:nvGraphicFramePr>
          <p:cNvPr id="6" name="Diagram 5"/>
          <p:cNvGraphicFramePr/>
          <p:nvPr>
            <p:extLst>
              <p:ext uri="{D42A27DB-BD31-4B8C-83A1-F6EECF244321}">
                <p14:modId xmlns:p14="http://schemas.microsoft.com/office/powerpoint/2010/main" val="757223413"/>
              </p:ext>
            </p:extLst>
          </p:nvPr>
        </p:nvGraphicFramePr>
        <p:xfrm>
          <a:off x="323528" y="1844824"/>
          <a:ext cx="8712968"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p:nvPr/>
        </p:nvPicPr>
        <p:blipFill>
          <a:blip r:embed="rId7"/>
          <a:stretch>
            <a:fillRect/>
          </a:stretch>
        </p:blipFill>
        <p:spPr>
          <a:xfrm>
            <a:off x="107504" y="3479869"/>
            <a:ext cx="5399405" cy="1696720"/>
          </a:xfrm>
          <a:prstGeom prst="rect">
            <a:avLst/>
          </a:prstGeom>
          <a:ln>
            <a:solidFill>
              <a:schemeClr val="tx1"/>
            </a:solidFill>
          </a:ln>
        </p:spPr>
      </p:pic>
      <p:pic>
        <p:nvPicPr>
          <p:cNvPr id="9" name="Picture 8"/>
          <p:cNvPicPr/>
          <p:nvPr/>
        </p:nvPicPr>
        <p:blipFill>
          <a:blip r:embed="rId8"/>
          <a:stretch>
            <a:fillRect/>
          </a:stretch>
        </p:blipFill>
        <p:spPr>
          <a:xfrm>
            <a:off x="3744575" y="4682490"/>
            <a:ext cx="5399405" cy="2175510"/>
          </a:xfrm>
          <a:prstGeom prst="rect">
            <a:avLst/>
          </a:prstGeom>
          <a:ln>
            <a:solidFill>
              <a:schemeClr val="tx1"/>
            </a:solidFill>
          </a:ln>
        </p:spPr>
      </p:pic>
      <p:sp>
        <p:nvSpPr>
          <p:cNvPr id="4" name="Curved Right Arrow 3"/>
          <p:cNvSpPr/>
          <p:nvPr/>
        </p:nvSpPr>
        <p:spPr bwMode="auto">
          <a:xfrm>
            <a:off x="1835696" y="5176589"/>
            <a:ext cx="1583578" cy="1097712"/>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solidFill>
                <a:schemeClr val="bg1"/>
              </a:solidFill>
              <a:effectLst/>
              <a:latin typeface="Calibri" pitchFamily="32" charset="0"/>
              <a:ea typeface="Microsoft YaHei" charset="-122"/>
            </a:endParaRPr>
          </a:p>
        </p:txBody>
      </p:sp>
    </p:spTree>
    <p:extLst>
      <p:ext uri="{BB962C8B-B14F-4D97-AF65-F5344CB8AC3E}">
        <p14:creationId xmlns:p14="http://schemas.microsoft.com/office/powerpoint/2010/main" val="25788657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a:t>6.</a:t>
            </a:r>
            <a:r>
              <a:rPr lang="en-GB" altLang="tr-TR" b="1" dirty="0"/>
              <a:t> </a:t>
            </a:r>
            <a:r>
              <a:rPr lang="tr-TR" b="1" dirty="0"/>
              <a:t>MOBILITIES</a:t>
            </a:r>
            <a:r>
              <a:rPr lang="tr-TR" dirty="0"/>
              <a:t/>
            </a:r>
            <a:br>
              <a:rPr lang="tr-TR" dirty="0"/>
            </a:br>
            <a:r>
              <a:rPr lang="tr-TR" altLang="tr-TR" sz="3600" b="1" dirty="0" smtClean="0"/>
              <a:t>6.3.</a:t>
            </a:r>
            <a:r>
              <a:rPr lang="en-GB" sz="3600" b="1" dirty="0"/>
              <a:t> How to change mobility details?</a:t>
            </a:r>
            <a:endParaRPr lang="tr-TR" sz="3600" b="1" dirty="0"/>
          </a:p>
        </p:txBody>
      </p:sp>
      <p:sp>
        <p:nvSpPr>
          <p:cNvPr id="2" name="TextBox 1"/>
          <p:cNvSpPr txBox="1"/>
          <p:nvPr/>
        </p:nvSpPr>
        <p:spPr>
          <a:xfrm>
            <a:off x="611560" y="4005064"/>
            <a:ext cx="7940635" cy="646331"/>
          </a:xfrm>
          <a:prstGeom prst="rect">
            <a:avLst/>
          </a:prstGeom>
          <a:noFill/>
        </p:spPr>
        <p:txBody>
          <a:bodyPr vert="horz" wrap="square" rtlCol="0">
            <a:spAutoFit/>
          </a:bodyPr>
          <a:lstStyle/>
          <a:p>
            <a:endParaRPr lang="tr-TR" dirty="0" smtClean="0">
              <a:solidFill>
                <a:schemeClr val="tx1"/>
              </a:solidFill>
            </a:endParaRPr>
          </a:p>
          <a:p>
            <a:endParaRPr lang="tr-TR" dirty="0">
              <a:solidFill>
                <a:schemeClr val="tx1"/>
              </a:solidFill>
            </a:endParaRPr>
          </a:p>
        </p:txBody>
      </p:sp>
      <p:graphicFrame>
        <p:nvGraphicFramePr>
          <p:cNvPr id="6" name="Diagram 5"/>
          <p:cNvGraphicFramePr/>
          <p:nvPr>
            <p:extLst>
              <p:ext uri="{D42A27DB-BD31-4B8C-83A1-F6EECF244321}">
                <p14:modId xmlns:p14="http://schemas.microsoft.com/office/powerpoint/2010/main" val="331814926"/>
              </p:ext>
            </p:extLst>
          </p:nvPr>
        </p:nvGraphicFramePr>
        <p:xfrm>
          <a:off x="323528" y="1628800"/>
          <a:ext cx="8712968"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rved Right Arrow 3"/>
          <p:cNvSpPr/>
          <p:nvPr/>
        </p:nvSpPr>
        <p:spPr bwMode="auto">
          <a:xfrm>
            <a:off x="395536" y="5085184"/>
            <a:ext cx="1583578" cy="1097712"/>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solidFill>
                <a:schemeClr val="bg1"/>
              </a:solidFill>
              <a:effectLst/>
              <a:latin typeface="Calibri" pitchFamily="32" charset="0"/>
              <a:ea typeface="Microsoft YaHei" charset="-122"/>
            </a:endParaRPr>
          </a:p>
        </p:txBody>
      </p:sp>
      <p:pic>
        <p:nvPicPr>
          <p:cNvPr id="10" name="Picture 9"/>
          <p:cNvPicPr/>
          <p:nvPr/>
        </p:nvPicPr>
        <p:blipFill>
          <a:blip r:embed="rId7"/>
          <a:stretch>
            <a:fillRect/>
          </a:stretch>
        </p:blipFill>
        <p:spPr>
          <a:xfrm>
            <a:off x="107504" y="3221791"/>
            <a:ext cx="5759450" cy="1566545"/>
          </a:xfrm>
          <a:prstGeom prst="rect">
            <a:avLst/>
          </a:prstGeom>
          <a:ln>
            <a:solidFill>
              <a:schemeClr val="tx1"/>
            </a:solidFill>
          </a:ln>
        </p:spPr>
      </p:pic>
      <p:pic>
        <p:nvPicPr>
          <p:cNvPr id="11" name="Picture 10"/>
          <p:cNvPicPr/>
          <p:nvPr/>
        </p:nvPicPr>
        <p:blipFill rotWithShape="1">
          <a:blip r:embed="rId8"/>
          <a:srcRect l="1319" r="1720" b="3015"/>
          <a:stretch/>
        </p:blipFill>
        <p:spPr bwMode="auto">
          <a:xfrm>
            <a:off x="2051720" y="4616703"/>
            <a:ext cx="3216910" cy="141160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686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2040" y="5692081"/>
            <a:ext cx="3833545" cy="116397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492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504" y="274638"/>
            <a:ext cx="8928992" cy="1139825"/>
          </a:xfrm>
        </p:spPr>
        <p:txBody>
          <a:bodyPr/>
          <a:lstStyle/>
          <a:p>
            <a:pPr lvl="1"/>
            <a:r>
              <a:rPr lang="tr-TR" altLang="tr-TR" b="1" dirty="0"/>
              <a:t>6.</a:t>
            </a:r>
            <a:r>
              <a:rPr lang="en-GB" altLang="tr-TR" b="1" dirty="0"/>
              <a:t> </a:t>
            </a:r>
            <a:r>
              <a:rPr lang="tr-TR" b="1" dirty="0"/>
              <a:t>MOBILITIES</a:t>
            </a:r>
            <a:r>
              <a:rPr lang="tr-TR" dirty="0"/>
              <a:t/>
            </a:r>
            <a:br>
              <a:rPr lang="tr-TR" dirty="0"/>
            </a:br>
            <a:r>
              <a:rPr lang="tr-TR" altLang="tr-TR" sz="3600" b="1" dirty="0" smtClean="0"/>
              <a:t>6.4.</a:t>
            </a:r>
            <a:r>
              <a:rPr lang="en-GB" sz="3600" b="1" dirty="0" smtClean="0"/>
              <a:t> </a:t>
            </a:r>
            <a:r>
              <a:rPr lang="en-GB" sz="3600" b="1" dirty="0"/>
              <a:t>Import and export of mobility </a:t>
            </a:r>
            <a:r>
              <a:rPr lang="en-GB" sz="3600" b="1" dirty="0" smtClean="0"/>
              <a:t>data</a:t>
            </a:r>
            <a:endParaRPr lang="tr-TR" sz="36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479623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11560" y="4005064"/>
            <a:ext cx="7940635" cy="646331"/>
          </a:xfrm>
          <a:prstGeom prst="rect">
            <a:avLst/>
          </a:prstGeom>
          <a:noFill/>
        </p:spPr>
        <p:txBody>
          <a:bodyPr vert="horz" wrap="square" rtlCol="0">
            <a:spAutoFit/>
          </a:bodyPr>
          <a:lstStyle/>
          <a:p>
            <a:endParaRPr lang="tr-TR" dirty="0" smtClean="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32086020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504" y="274638"/>
            <a:ext cx="8928992" cy="1139825"/>
          </a:xfrm>
        </p:spPr>
        <p:txBody>
          <a:bodyPr/>
          <a:lstStyle/>
          <a:p>
            <a:pPr lvl="1"/>
            <a:r>
              <a:rPr lang="tr-TR" altLang="tr-TR" b="1" dirty="0"/>
              <a:t>6.</a:t>
            </a:r>
            <a:r>
              <a:rPr lang="en-GB" altLang="tr-TR" b="1" dirty="0"/>
              <a:t> </a:t>
            </a:r>
            <a:r>
              <a:rPr lang="tr-TR" b="1" dirty="0"/>
              <a:t>MOBILITIES</a:t>
            </a:r>
            <a:r>
              <a:rPr lang="tr-TR" dirty="0"/>
              <a:t/>
            </a:r>
            <a:br>
              <a:rPr lang="tr-TR" dirty="0"/>
            </a:br>
            <a:r>
              <a:rPr lang="tr-TR" altLang="tr-TR" sz="3600" b="1" dirty="0" smtClean="0"/>
              <a:t>6.4.</a:t>
            </a:r>
            <a:r>
              <a:rPr lang="en-GB" sz="3600" b="1" dirty="0" smtClean="0"/>
              <a:t> </a:t>
            </a:r>
            <a:r>
              <a:rPr lang="en-GB" sz="3600" b="1" dirty="0"/>
              <a:t>Import and export of mobility </a:t>
            </a:r>
            <a:r>
              <a:rPr lang="en-GB" sz="3600" b="1" dirty="0" smtClean="0"/>
              <a:t>data</a:t>
            </a:r>
            <a:endParaRPr lang="tr-TR" sz="3600" b="1" dirty="0"/>
          </a:p>
        </p:txBody>
      </p:sp>
      <p:sp>
        <p:nvSpPr>
          <p:cNvPr id="3" name="Content Placeholder 2"/>
          <p:cNvSpPr>
            <a:spLocks noGrp="1"/>
          </p:cNvSpPr>
          <p:nvPr>
            <p:ph idx="1"/>
          </p:nvPr>
        </p:nvSpPr>
        <p:spPr>
          <a:xfrm>
            <a:off x="457200" y="1600200"/>
            <a:ext cx="8286453" cy="5141168"/>
          </a:xfrm>
        </p:spPr>
        <p:txBody>
          <a:bodyPr/>
          <a:lstStyle/>
          <a:p>
            <a:r>
              <a:rPr lang="tr-TR" dirty="0" smtClean="0"/>
              <a:t>A</a:t>
            </a:r>
            <a:r>
              <a:rPr lang="en-GB" dirty="0" err="1" smtClean="0"/>
              <a:t>vailable</a:t>
            </a:r>
            <a:r>
              <a:rPr lang="en-GB" dirty="0" smtClean="0"/>
              <a:t> </a:t>
            </a:r>
            <a:r>
              <a:rPr lang="en-GB" dirty="0"/>
              <a:t>from the "</a:t>
            </a:r>
            <a:r>
              <a:rPr lang="en-GB" dirty="0" err="1"/>
              <a:t>Mobilities</a:t>
            </a:r>
            <a:r>
              <a:rPr lang="en-GB" dirty="0"/>
              <a:t>" </a:t>
            </a:r>
            <a:r>
              <a:rPr lang="en-GB" dirty="0" smtClean="0"/>
              <a:t>menu</a:t>
            </a:r>
            <a:endParaRPr lang="tr-TR" dirty="0" smtClean="0"/>
          </a:p>
          <a:p>
            <a:endParaRPr lang="tr-TR" dirty="0"/>
          </a:p>
          <a:p>
            <a:endParaRPr lang="tr-TR" dirty="0" smtClean="0"/>
          </a:p>
          <a:p>
            <a:endParaRPr lang="tr-TR" dirty="0"/>
          </a:p>
          <a:p>
            <a:endParaRPr lang="tr-TR" dirty="0" smtClean="0"/>
          </a:p>
          <a:p>
            <a:endParaRPr lang="tr-TR" dirty="0"/>
          </a:p>
          <a:p>
            <a:endParaRPr lang="tr-TR" dirty="0"/>
          </a:p>
          <a:p>
            <a:r>
              <a:rPr lang="en-GB" dirty="0" smtClean="0"/>
              <a:t>When </a:t>
            </a:r>
            <a:r>
              <a:rPr lang="en-GB" dirty="0"/>
              <a:t>exported, data from Mobility </a:t>
            </a:r>
            <a:r>
              <a:rPr lang="en-GB" dirty="0" smtClean="0"/>
              <a:t>Tool+</a:t>
            </a:r>
            <a:r>
              <a:rPr lang="tr-TR" dirty="0" smtClean="0"/>
              <a:t> </a:t>
            </a:r>
            <a:r>
              <a:rPr lang="en-GB" dirty="0" smtClean="0"/>
              <a:t>projects </a:t>
            </a:r>
            <a:r>
              <a:rPr lang="en-GB" dirty="0"/>
              <a:t>is saved in CSV</a:t>
            </a:r>
            <a:endParaRPr lang="tr-TR" dirty="0"/>
          </a:p>
          <a:p>
            <a:endParaRPr lang="tr-TR" dirty="0"/>
          </a:p>
        </p:txBody>
      </p:sp>
      <p:sp>
        <p:nvSpPr>
          <p:cNvPr id="2" name="TextBox 1"/>
          <p:cNvSpPr txBox="1"/>
          <p:nvPr/>
        </p:nvSpPr>
        <p:spPr>
          <a:xfrm>
            <a:off x="611560" y="4005064"/>
            <a:ext cx="7940635" cy="646331"/>
          </a:xfrm>
          <a:prstGeom prst="rect">
            <a:avLst/>
          </a:prstGeom>
          <a:noFill/>
        </p:spPr>
        <p:txBody>
          <a:bodyPr vert="horz" wrap="square" rtlCol="0">
            <a:spAutoFit/>
          </a:bodyPr>
          <a:lstStyle/>
          <a:p>
            <a:endParaRPr lang="tr-TR" dirty="0" smtClean="0">
              <a:solidFill>
                <a:schemeClr val="tx1"/>
              </a:solidFill>
            </a:endParaRPr>
          </a:p>
          <a:p>
            <a:endParaRPr lang="tr-TR" dirty="0">
              <a:solidFill>
                <a:schemeClr val="tx1"/>
              </a:solidFill>
            </a:endParaRPr>
          </a:p>
        </p:txBody>
      </p:sp>
      <p:pic>
        <p:nvPicPr>
          <p:cNvPr id="6" name="Picture 5"/>
          <p:cNvPicPr/>
          <p:nvPr/>
        </p:nvPicPr>
        <p:blipFill>
          <a:blip r:embed="rId2"/>
          <a:stretch>
            <a:fillRect/>
          </a:stretch>
        </p:blipFill>
        <p:spPr>
          <a:xfrm>
            <a:off x="499090" y="2420888"/>
            <a:ext cx="1809115" cy="904240"/>
          </a:xfrm>
          <a:prstGeom prst="rect">
            <a:avLst/>
          </a:prstGeom>
          <a:ln>
            <a:solidFill>
              <a:schemeClr val="tx1"/>
            </a:solidFill>
          </a:ln>
        </p:spPr>
      </p:pic>
      <p:pic>
        <p:nvPicPr>
          <p:cNvPr id="9" name="Picture 8"/>
          <p:cNvPicPr/>
          <p:nvPr/>
        </p:nvPicPr>
        <p:blipFill>
          <a:blip r:embed="rId3"/>
          <a:stretch>
            <a:fillRect/>
          </a:stretch>
        </p:blipFill>
        <p:spPr>
          <a:xfrm>
            <a:off x="2792745" y="2298085"/>
            <a:ext cx="5759450" cy="2353310"/>
          </a:xfrm>
          <a:prstGeom prst="rect">
            <a:avLst/>
          </a:prstGeom>
          <a:ln>
            <a:solidFill>
              <a:schemeClr val="tx1"/>
            </a:solidFill>
          </a:ln>
        </p:spPr>
      </p:pic>
      <p:pic>
        <p:nvPicPr>
          <p:cNvPr id="706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869160"/>
            <a:ext cx="5611813" cy="7159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9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smtClean="0"/>
              <a:t>7.</a:t>
            </a:r>
            <a:r>
              <a:rPr lang="en-GB" altLang="tr-TR" b="1" dirty="0" smtClean="0"/>
              <a:t> </a:t>
            </a:r>
            <a:r>
              <a:rPr lang="en-GB" b="1" cap="small" dirty="0"/>
              <a:t>Participant </a:t>
            </a:r>
            <a:r>
              <a:rPr lang="en-GB" b="1" cap="small" dirty="0" smtClean="0"/>
              <a:t>reports</a:t>
            </a:r>
            <a:r>
              <a:rPr lang="tr-TR" dirty="0"/>
              <a:t/>
            </a:r>
            <a:br>
              <a:rPr lang="tr-TR" dirty="0"/>
            </a:br>
            <a:endParaRPr lang="tr-TR" sz="3600" b="1" dirty="0"/>
          </a:p>
        </p:txBody>
      </p:sp>
      <p:sp>
        <p:nvSpPr>
          <p:cNvPr id="4" name="Content Placeholder 3"/>
          <p:cNvSpPr>
            <a:spLocks noGrp="1"/>
          </p:cNvSpPr>
          <p:nvPr>
            <p:ph idx="1"/>
          </p:nvPr>
        </p:nvSpPr>
        <p:spPr>
          <a:xfrm>
            <a:off x="457200" y="1268760"/>
            <a:ext cx="8226425" cy="4854228"/>
          </a:xfrm>
        </p:spPr>
        <p:txBody>
          <a:bodyPr/>
          <a:lstStyle/>
          <a:p>
            <a:pPr marL="457200" indent="-457200">
              <a:buFont typeface="Arial" panose="020B0604020202020204" pitchFamily="34" charset="0"/>
              <a:buChar char="•"/>
            </a:pPr>
            <a:r>
              <a:rPr lang="tr-TR" dirty="0" smtClean="0"/>
              <a:t>P</a:t>
            </a:r>
            <a:r>
              <a:rPr lang="en-GB" dirty="0" err="1" smtClean="0"/>
              <a:t>rovide</a:t>
            </a:r>
            <a:r>
              <a:rPr lang="en-GB" dirty="0" smtClean="0"/>
              <a:t> </a:t>
            </a:r>
            <a:r>
              <a:rPr lang="en-GB" dirty="0"/>
              <a:t>information about the </a:t>
            </a:r>
            <a:r>
              <a:rPr lang="en-GB" dirty="0" smtClean="0"/>
              <a:t>Erasmus+</a:t>
            </a:r>
            <a:r>
              <a:rPr lang="tr-TR" dirty="0"/>
              <a:t> </a:t>
            </a:r>
            <a:r>
              <a:rPr lang="en-GB" dirty="0" smtClean="0"/>
              <a:t>projects </a:t>
            </a:r>
            <a:r>
              <a:rPr lang="en-GB" dirty="0"/>
              <a:t>participants' </a:t>
            </a:r>
            <a:r>
              <a:rPr lang="en-GB" dirty="0" smtClean="0"/>
              <a:t>experience</a:t>
            </a:r>
            <a:endParaRPr lang="tr-TR" dirty="0" smtClean="0"/>
          </a:p>
          <a:p>
            <a:pPr marL="457200" indent="-457200">
              <a:buFont typeface="Arial" panose="020B0604020202020204" pitchFamily="34" charset="0"/>
              <a:buChar char="•"/>
            </a:pPr>
            <a:r>
              <a:rPr lang="en-GB" dirty="0" smtClean="0"/>
              <a:t>Each </a:t>
            </a:r>
            <a:r>
              <a:rPr lang="en-GB" dirty="0"/>
              <a:t>participant receives an invite to fill in the participant report </a:t>
            </a:r>
            <a:r>
              <a:rPr lang="en-GB" b="1" u="sng" dirty="0"/>
              <a:t>at the end of </a:t>
            </a:r>
            <a:r>
              <a:rPr lang="en-GB" dirty="0"/>
              <a:t>their mobility period. </a:t>
            </a:r>
            <a:endParaRPr lang="tr-TR" dirty="0" smtClean="0"/>
          </a:p>
          <a:p>
            <a:pPr marL="457200" indent="-457200">
              <a:buFont typeface="Arial" panose="020B0604020202020204" pitchFamily="34" charset="0"/>
              <a:buChar char="•"/>
            </a:pPr>
            <a:r>
              <a:rPr lang="en-GB" dirty="0" smtClean="0"/>
              <a:t>The </a:t>
            </a:r>
            <a:r>
              <a:rPr lang="en-GB" dirty="0"/>
              <a:t>message sent to the email address indicated in the details of the participant's mobility includes a link to a website. </a:t>
            </a:r>
            <a:endParaRPr lang="tr-TR" dirty="0"/>
          </a:p>
        </p:txBody>
      </p:sp>
      <p:sp>
        <p:nvSpPr>
          <p:cNvPr id="2" name="TextBox 1"/>
          <p:cNvSpPr txBox="1"/>
          <p:nvPr/>
        </p:nvSpPr>
        <p:spPr>
          <a:xfrm>
            <a:off x="611560" y="4005064"/>
            <a:ext cx="7940635" cy="646331"/>
          </a:xfrm>
          <a:prstGeom prst="rect">
            <a:avLst/>
          </a:prstGeom>
          <a:noFill/>
        </p:spPr>
        <p:txBody>
          <a:bodyPr vert="horz" wrap="square" rtlCol="0">
            <a:spAutoFit/>
          </a:bodyPr>
          <a:lstStyle/>
          <a:p>
            <a:endParaRPr lang="tr-TR" dirty="0" smtClean="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4028278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400" b="1"/>
              <a:t>2.</a:t>
            </a:r>
            <a:r>
              <a:rPr lang="en-GB" altLang="tr-TR" sz="4400" b="1"/>
              <a:t>ACCESS TO THE APPLICATION</a:t>
            </a:r>
          </a:p>
        </p:txBody>
      </p:sp>
      <p:sp>
        <p:nvSpPr>
          <p:cNvPr id="6146" name="Text Box 2"/>
          <p:cNvSpPr txBox="1">
            <a:spLocks noChangeArrowheads="1"/>
          </p:cNvSpPr>
          <p:nvPr/>
        </p:nvSpPr>
        <p:spPr bwMode="auto">
          <a:xfrm>
            <a:off x="250825" y="1557338"/>
            <a:ext cx="4040188" cy="456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marL="739775"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spcBef>
                <a:spcPts val="600"/>
              </a:spcBef>
              <a:buClrTx/>
              <a:buFontTx/>
              <a:buNone/>
            </a:pPr>
            <a:r>
              <a:rPr lang="en-GB" altLang="tr-TR" sz="2400"/>
              <a:t>The most important fields</a:t>
            </a:r>
          </a:p>
          <a:p>
            <a:pPr>
              <a:spcBef>
                <a:spcPts val="600"/>
              </a:spcBef>
              <a:buClrTx/>
              <a:buFontTx/>
              <a:buNone/>
            </a:pPr>
            <a:endParaRPr lang="tr-TR" altLang="tr-TR" sz="2400"/>
          </a:p>
          <a:p>
            <a:pPr lvl="1">
              <a:spcBef>
                <a:spcPts val="500"/>
              </a:spcBef>
              <a:buFont typeface="Arial" charset="0"/>
              <a:buChar char="–"/>
            </a:pPr>
            <a:r>
              <a:rPr lang="en-GB" altLang="tr-TR" sz="2000"/>
              <a:t>Is the selected domain correct? </a:t>
            </a:r>
          </a:p>
          <a:p>
            <a:pPr lvl="1">
              <a:spcBef>
                <a:spcPts val="500"/>
              </a:spcBef>
              <a:buFont typeface="Arial" charset="0"/>
              <a:buChar char="–"/>
            </a:pPr>
            <a:r>
              <a:rPr lang="en-GB" altLang="tr-TR" sz="2000"/>
              <a:t>Username or e–mail address</a:t>
            </a:r>
          </a:p>
          <a:p>
            <a:pPr lvl="1">
              <a:spcBef>
                <a:spcPts val="500"/>
              </a:spcBef>
              <a:buFont typeface="Arial" charset="0"/>
              <a:buChar char="–"/>
            </a:pPr>
            <a:r>
              <a:rPr lang="en-GB" altLang="tr-TR" sz="2000"/>
              <a:t>Password</a:t>
            </a:r>
          </a:p>
          <a:p>
            <a:pPr>
              <a:spcBef>
                <a:spcPts val="500"/>
              </a:spcBef>
              <a:buClrTx/>
              <a:buFontTx/>
              <a:buNone/>
            </a:pPr>
            <a:endParaRPr lang="en-GB" altLang="tr-TR" sz="200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1557338"/>
            <a:ext cx="5043487" cy="4175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AutoShape 4"/>
          <p:cNvSpPr>
            <a:spLocks noChangeArrowheads="1"/>
          </p:cNvSpPr>
          <p:nvPr/>
        </p:nvSpPr>
        <p:spPr bwMode="auto">
          <a:xfrm>
            <a:off x="6659563" y="3716338"/>
            <a:ext cx="2160587" cy="288925"/>
          </a:xfrm>
          <a:prstGeom prst="roundRect">
            <a:avLst>
              <a:gd name="adj" fmla="val 16667"/>
            </a:avLst>
          </a:prstGeom>
          <a:noFill/>
          <a:ln w="255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6149" name="AutoShape 5"/>
          <p:cNvSpPr>
            <a:spLocks noChangeArrowheads="1"/>
          </p:cNvSpPr>
          <p:nvPr/>
        </p:nvSpPr>
        <p:spPr bwMode="auto">
          <a:xfrm>
            <a:off x="6659563" y="3284538"/>
            <a:ext cx="2160587" cy="360362"/>
          </a:xfrm>
          <a:prstGeom prst="roundRect">
            <a:avLst>
              <a:gd name="adj" fmla="val 16667"/>
            </a:avLst>
          </a:prstGeom>
          <a:noFill/>
          <a:ln w="255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6150" name="AutoShape 6"/>
          <p:cNvSpPr>
            <a:spLocks noChangeArrowheads="1"/>
          </p:cNvSpPr>
          <p:nvPr/>
        </p:nvSpPr>
        <p:spPr bwMode="auto">
          <a:xfrm>
            <a:off x="6659563" y="4005263"/>
            <a:ext cx="2160587" cy="360362"/>
          </a:xfrm>
          <a:prstGeom prst="roundRect">
            <a:avLst>
              <a:gd name="adj" fmla="val 16667"/>
            </a:avLst>
          </a:prstGeom>
          <a:noFill/>
          <a:ln w="255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smtClean="0"/>
              <a:t>7.</a:t>
            </a:r>
            <a:r>
              <a:rPr lang="en-GB" altLang="tr-TR" b="1" dirty="0" smtClean="0"/>
              <a:t> </a:t>
            </a:r>
            <a:r>
              <a:rPr lang="en-GB" b="1" cap="small" dirty="0"/>
              <a:t>Participant </a:t>
            </a:r>
            <a:r>
              <a:rPr lang="en-GB" b="1" cap="small" dirty="0" smtClean="0"/>
              <a:t>reports</a:t>
            </a:r>
            <a:r>
              <a:rPr lang="tr-TR" b="1" cap="small" dirty="0" smtClean="0"/>
              <a:t/>
            </a:r>
            <a:br>
              <a:rPr lang="tr-TR" b="1" cap="small" dirty="0" smtClean="0"/>
            </a:br>
            <a:r>
              <a:rPr lang="tr-TR" sz="3600" b="1" cap="small" dirty="0" smtClean="0"/>
              <a:t>7.1. </a:t>
            </a:r>
            <a:r>
              <a:rPr lang="en-GB" sz="3600" b="1" dirty="0" smtClean="0"/>
              <a:t>How </a:t>
            </a:r>
            <a:r>
              <a:rPr lang="en-GB" sz="3600" b="1" dirty="0"/>
              <a:t>to request participant reports</a:t>
            </a:r>
            <a:r>
              <a:rPr lang="en-GB" sz="3600" b="1" dirty="0" smtClean="0"/>
              <a:t>?</a:t>
            </a:r>
            <a:endParaRPr lang="tr-TR" sz="3600" b="1" dirty="0"/>
          </a:p>
        </p:txBody>
      </p:sp>
      <p:sp>
        <p:nvSpPr>
          <p:cNvPr id="4" name="Content Placeholder 3"/>
          <p:cNvSpPr>
            <a:spLocks noGrp="1"/>
          </p:cNvSpPr>
          <p:nvPr>
            <p:ph idx="1"/>
          </p:nvPr>
        </p:nvSpPr>
        <p:spPr>
          <a:xfrm>
            <a:off x="468664" y="1700808"/>
            <a:ext cx="8226425" cy="4854228"/>
          </a:xfrm>
        </p:spPr>
        <p:txBody>
          <a:bodyPr/>
          <a:lstStyle/>
          <a:p>
            <a:pPr marL="457200" indent="-457200">
              <a:buFont typeface="Arial" panose="020B0604020202020204" pitchFamily="34" charset="0"/>
              <a:buChar char="•"/>
            </a:pPr>
            <a:r>
              <a:rPr lang="en-GB" dirty="0"/>
              <a:t>Mobility Tool+ sends out requests for participant reporting </a:t>
            </a:r>
            <a:r>
              <a:rPr lang="en-GB" b="1" u="sng" dirty="0"/>
              <a:t>automatically</a:t>
            </a:r>
            <a:r>
              <a:rPr lang="en-GB" dirty="0"/>
              <a:t> after the end of the mobility period, as indicated in the "End date" field of the mobility </a:t>
            </a:r>
            <a:r>
              <a:rPr lang="en-GB" dirty="0" smtClean="0"/>
              <a:t>details</a:t>
            </a:r>
            <a:endParaRPr lang="tr-TR" dirty="0" smtClean="0"/>
          </a:p>
          <a:p>
            <a:pPr marL="457200" indent="-457200">
              <a:buFont typeface="Arial" panose="020B0604020202020204" pitchFamily="34" charset="0"/>
              <a:buChar char="•"/>
            </a:pPr>
            <a:r>
              <a:rPr lang="en-GB" dirty="0"/>
              <a:t>When the report is in status "REQUESTED", the report can be re-requested</a:t>
            </a:r>
            <a:r>
              <a:rPr lang="en-GB" dirty="0" smtClean="0"/>
              <a:t>.</a:t>
            </a:r>
            <a:endParaRPr lang="tr-TR" dirty="0" smtClean="0"/>
          </a:p>
          <a:p>
            <a:pPr marL="0" indent="0"/>
            <a:endParaRPr lang="tr-TR" dirty="0"/>
          </a:p>
        </p:txBody>
      </p:sp>
      <p:pic>
        <p:nvPicPr>
          <p:cNvPr id="5" name="Picture 4"/>
          <p:cNvPicPr/>
          <p:nvPr/>
        </p:nvPicPr>
        <p:blipFill>
          <a:blip r:embed="rId2"/>
          <a:stretch>
            <a:fillRect/>
          </a:stretch>
        </p:blipFill>
        <p:spPr>
          <a:xfrm>
            <a:off x="971600" y="5085184"/>
            <a:ext cx="7200800" cy="1368152"/>
          </a:xfrm>
          <a:prstGeom prst="rect">
            <a:avLst/>
          </a:prstGeom>
          <a:ln>
            <a:solidFill>
              <a:schemeClr val="tx1"/>
            </a:solidFill>
          </a:ln>
        </p:spPr>
      </p:pic>
    </p:spTree>
    <p:extLst>
      <p:ext uri="{BB962C8B-B14F-4D97-AF65-F5344CB8AC3E}">
        <p14:creationId xmlns:p14="http://schemas.microsoft.com/office/powerpoint/2010/main" val="1224145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smtClean="0"/>
              <a:t>7.</a:t>
            </a:r>
            <a:r>
              <a:rPr lang="en-GB" altLang="tr-TR" b="1" dirty="0" smtClean="0"/>
              <a:t> </a:t>
            </a:r>
            <a:r>
              <a:rPr lang="en-GB" b="1" cap="small" dirty="0"/>
              <a:t>Participant </a:t>
            </a:r>
            <a:r>
              <a:rPr lang="en-GB" b="1" cap="small" dirty="0" smtClean="0"/>
              <a:t>reports</a:t>
            </a:r>
            <a:r>
              <a:rPr lang="tr-TR" b="1" cap="small" dirty="0" smtClean="0"/>
              <a:t/>
            </a:r>
            <a:br>
              <a:rPr lang="tr-TR" b="1" cap="small" dirty="0" smtClean="0"/>
            </a:br>
            <a:r>
              <a:rPr lang="tr-TR" sz="3600" b="1" cap="small" dirty="0" smtClean="0"/>
              <a:t>7.1. </a:t>
            </a:r>
            <a:r>
              <a:rPr lang="en-GB" sz="3600" b="1" dirty="0" smtClean="0"/>
              <a:t>How </a:t>
            </a:r>
            <a:r>
              <a:rPr lang="en-GB" sz="3600" b="1" dirty="0"/>
              <a:t>to request participant reports</a:t>
            </a:r>
            <a:r>
              <a:rPr lang="en-GB" sz="3600" b="1" dirty="0" smtClean="0"/>
              <a:t>?</a:t>
            </a:r>
            <a:endParaRPr lang="tr-TR" sz="3600" b="1" dirty="0"/>
          </a:p>
        </p:txBody>
      </p:sp>
      <p:graphicFrame>
        <p:nvGraphicFramePr>
          <p:cNvPr id="6" name="Diagram 5"/>
          <p:cNvGraphicFramePr/>
          <p:nvPr>
            <p:extLst>
              <p:ext uri="{D42A27DB-BD31-4B8C-83A1-F6EECF244321}">
                <p14:modId xmlns:p14="http://schemas.microsoft.com/office/powerpoint/2010/main" val="2267819124"/>
              </p:ext>
            </p:extLst>
          </p:nvPr>
        </p:nvGraphicFramePr>
        <p:xfrm>
          <a:off x="251520" y="2276872"/>
          <a:ext cx="8712968"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79512" y="1628800"/>
            <a:ext cx="8712968" cy="646331"/>
          </a:xfrm>
          <a:prstGeom prst="rect">
            <a:avLst/>
          </a:prstGeom>
          <a:noFill/>
        </p:spPr>
        <p:txBody>
          <a:bodyPr wrap="square" rtlCol="0">
            <a:spAutoFit/>
          </a:bodyPr>
          <a:lstStyle/>
          <a:p>
            <a:r>
              <a:rPr lang="en-GB" b="1" dirty="0" smtClean="0">
                <a:solidFill>
                  <a:schemeClr val="tx1"/>
                </a:solidFill>
              </a:rPr>
              <a:t>To </a:t>
            </a:r>
            <a:r>
              <a:rPr lang="en-GB" b="1" dirty="0">
                <a:solidFill>
                  <a:schemeClr val="tx1"/>
                </a:solidFill>
              </a:rPr>
              <a:t>re-send the report </a:t>
            </a:r>
            <a:r>
              <a:rPr lang="en-GB" b="1" dirty="0" smtClean="0">
                <a:solidFill>
                  <a:schemeClr val="tx1"/>
                </a:solidFill>
              </a:rPr>
              <a:t>request</a:t>
            </a:r>
            <a:r>
              <a:rPr lang="tr-TR" b="1" dirty="0" smtClean="0">
                <a:solidFill>
                  <a:schemeClr val="tx1"/>
                </a:solidFill>
              </a:rPr>
              <a:t>; </a:t>
            </a:r>
            <a:endParaRPr lang="tr-TR" b="1" dirty="0">
              <a:solidFill>
                <a:schemeClr val="tx1"/>
              </a:solidFill>
            </a:endParaRPr>
          </a:p>
          <a:p>
            <a:endParaRPr lang="tr-TR" dirty="0">
              <a:solidFill>
                <a:schemeClr val="tx1"/>
              </a:solidFill>
            </a:endParaRPr>
          </a:p>
        </p:txBody>
      </p:sp>
      <p:sp>
        <p:nvSpPr>
          <p:cNvPr id="3" name="Rectangle 2"/>
          <p:cNvSpPr/>
          <p:nvPr/>
        </p:nvSpPr>
        <p:spPr>
          <a:xfrm>
            <a:off x="395536" y="4437112"/>
            <a:ext cx="8352928" cy="646331"/>
          </a:xfrm>
          <a:prstGeom prst="rect">
            <a:avLst/>
          </a:prstGeom>
        </p:spPr>
        <p:txBody>
          <a:bodyPr wrap="square">
            <a:spAutoFit/>
          </a:bodyPr>
          <a:lstStyle/>
          <a:p>
            <a:r>
              <a:rPr lang="en-GB" dirty="0">
                <a:solidFill>
                  <a:schemeClr val="tx1"/>
                </a:solidFill>
              </a:rPr>
              <a:t>When the mobility period is not over or when the participant report is already in status "SUBMITTED" re-sending participant report is </a:t>
            </a:r>
            <a:r>
              <a:rPr lang="en-GB" b="1" u="sng" dirty="0">
                <a:solidFill>
                  <a:schemeClr val="tx1"/>
                </a:solidFill>
              </a:rPr>
              <a:t>not available</a:t>
            </a:r>
            <a:r>
              <a:rPr lang="en-GB" dirty="0">
                <a:solidFill>
                  <a:schemeClr val="tx1"/>
                </a:solidFill>
              </a:rPr>
              <a:t>.</a:t>
            </a:r>
            <a:endParaRPr lang="tr-TR" dirty="0">
              <a:solidFill>
                <a:schemeClr val="tx1"/>
              </a:solidFill>
            </a:endParaRPr>
          </a:p>
        </p:txBody>
      </p:sp>
    </p:spTree>
    <p:extLst>
      <p:ext uri="{BB962C8B-B14F-4D97-AF65-F5344CB8AC3E}">
        <p14:creationId xmlns:p14="http://schemas.microsoft.com/office/powerpoint/2010/main" val="9308929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smtClean="0"/>
              <a:t>7.</a:t>
            </a:r>
            <a:r>
              <a:rPr lang="en-GB" altLang="tr-TR" b="1" dirty="0" smtClean="0"/>
              <a:t> </a:t>
            </a:r>
            <a:r>
              <a:rPr lang="en-GB" b="1" cap="small" dirty="0"/>
              <a:t>Participant </a:t>
            </a:r>
            <a:r>
              <a:rPr lang="en-GB" b="1" cap="small" dirty="0" smtClean="0"/>
              <a:t>reports</a:t>
            </a:r>
            <a:r>
              <a:rPr lang="tr-TR" b="1" cap="small" dirty="0" smtClean="0"/>
              <a:t/>
            </a:r>
            <a:br>
              <a:rPr lang="tr-TR" b="1" cap="small" dirty="0" smtClean="0"/>
            </a:br>
            <a:r>
              <a:rPr lang="tr-TR" sz="3600" b="1" cap="small" dirty="0" smtClean="0"/>
              <a:t>7.2.</a:t>
            </a:r>
            <a:r>
              <a:rPr lang="en-GB" sz="3600" b="1" dirty="0"/>
              <a:t> How to check participant report status</a:t>
            </a:r>
            <a:r>
              <a:rPr lang="en-GB" sz="3600" b="1" dirty="0" smtClean="0"/>
              <a:t>?</a:t>
            </a:r>
            <a:endParaRPr lang="tr-TR" sz="3600" b="1" dirty="0"/>
          </a:p>
        </p:txBody>
      </p:sp>
      <p:sp>
        <p:nvSpPr>
          <p:cNvPr id="4" name="Content Placeholder 3"/>
          <p:cNvSpPr>
            <a:spLocks noGrp="1"/>
          </p:cNvSpPr>
          <p:nvPr>
            <p:ph idx="1"/>
          </p:nvPr>
        </p:nvSpPr>
        <p:spPr/>
        <p:txBody>
          <a:bodyPr/>
          <a:lstStyle/>
          <a:p>
            <a:pPr marL="0" lvl="0" indent="0"/>
            <a:endParaRPr lang="tr-TR" sz="1600" dirty="0" smtClean="0"/>
          </a:p>
          <a:p>
            <a:pPr marL="0" lvl="0" indent="0"/>
            <a:r>
              <a:rPr lang="en-GB" sz="1600" dirty="0" smtClean="0"/>
              <a:t>NONE </a:t>
            </a:r>
            <a:r>
              <a:rPr lang="en-GB" sz="1600" dirty="0"/>
              <a:t>– no invite for a report has been sent yet</a:t>
            </a:r>
            <a:endParaRPr lang="tr-TR" sz="1600" dirty="0"/>
          </a:p>
          <a:p>
            <a:pPr marL="0" lvl="0" indent="0"/>
            <a:r>
              <a:rPr lang="en-GB" sz="1600" dirty="0"/>
              <a:t>REQUESTED – invitation to fill in the report </a:t>
            </a:r>
            <a:r>
              <a:rPr lang="en-GB" sz="1600" dirty="0" smtClean="0"/>
              <a:t>has</a:t>
            </a:r>
            <a:r>
              <a:rPr lang="tr-TR" sz="1600" dirty="0" smtClean="0"/>
              <a:t> </a:t>
            </a:r>
            <a:r>
              <a:rPr lang="en-GB" sz="1600" dirty="0" smtClean="0"/>
              <a:t>been </a:t>
            </a:r>
            <a:r>
              <a:rPr lang="en-GB" sz="1600" dirty="0"/>
              <a:t>sent out to the participant</a:t>
            </a:r>
            <a:endParaRPr lang="tr-TR" sz="1600" dirty="0"/>
          </a:p>
          <a:p>
            <a:pPr marL="0" lvl="0" indent="0"/>
            <a:r>
              <a:rPr lang="en-GB" sz="1600" dirty="0"/>
              <a:t>SUBMITTED – the participant has submitted his/her </a:t>
            </a:r>
            <a:r>
              <a:rPr lang="en-GB" sz="1600" dirty="0" smtClean="0"/>
              <a:t>report</a:t>
            </a:r>
            <a:endParaRPr lang="tr-TR" sz="1600" dirty="0" smtClean="0"/>
          </a:p>
          <a:p>
            <a:pPr marL="0" indent="0"/>
            <a:r>
              <a:rPr lang="en-GB" sz="1600" b="1" u="sng" dirty="0"/>
              <a:t>To see status of the participant reports in your </a:t>
            </a:r>
            <a:r>
              <a:rPr lang="en-GB" sz="1600" b="1" u="sng" dirty="0" smtClean="0"/>
              <a:t>project</a:t>
            </a:r>
            <a:r>
              <a:rPr lang="tr-TR" sz="1600" b="1" u="sng" dirty="0" smtClean="0"/>
              <a:t>;</a:t>
            </a:r>
          </a:p>
          <a:p>
            <a:endParaRPr lang="tr-TR" sz="1600" dirty="0"/>
          </a:p>
        </p:txBody>
      </p:sp>
      <p:graphicFrame>
        <p:nvGraphicFramePr>
          <p:cNvPr id="8" name="Diagram 7"/>
          <p:cNvGraphicFramePr/>
          <p:nvPr>
            <p:extLst>
              <p:ext uri="{D42A27DB-BD31-4B8C-83A1-F6EECF244321}">
                <p14:modId xmlns:p14="http://schemas.microsoft.com/office/powerpoint/2010/main" val="1088224687"/>
              </p:ext>
            </p:extLst>
          </p:nvPr>
        </p:nvGraphicFramePr>
        <p:xfrm>
          <a:off x="179512" y="3789040"/>
          <a:ext cx="8712968"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9844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smtClean="0"/>
              <a:t>7.</a:t>
            </a:r>
            <a:r>
              <a:rPr lang="en-GB" altLang="tr-TR" b="1" dirty="0" smtClean="0"/>
              <a:t> </a:t>
            </a:r>
            <a:r>
              <a:rPr lang="en-GB" b="1" cap="small" dirty="0"/>
              <a:t>Participant </a:t>
            </a:r>
            <a:r>
              <a:rPr lang="en-GB" b="1" cap="small" dirty="0" smtClean="0"/>
              <a:t>reports</a:t>
            </a:r>
            <a:r>
              <a:rPr lang="tr-TR" b="1" cap="small" dirty="0" smtClean="0"/>
              <a:t/>
            </a:r>
            <a:br>
              <a:rPr lang="tr-TR" b="1" cap="small" dirty="0" smtClean="0"/>
            </a:br>
            <a:r>
              <a:rPr lang="tr-TR" sz="3600" b="1" cap="small" dirty="0" smtClean="0"/>
              <a:t>7.3.</a:t>
            </a:r>
            <a:r>
              <a:rPr lang="en-GB" sz="3600" b="1" dirty="0" smtClean="0"/>
              <a:t> How to see results of participant report?</a:t>
            </a:r>
            <a:endParaRPr lang="tr-TR" sz="3600" b="1" dirty="0"/>
          </a:p>
        </p:txBody>
      </p:sp>
      <p:graphicFrame>
        <p:nvGraphicFramePr>
          <p:cNvPr id="5" name="Diagram 4"/>
          <p:cNvGraphicFramePr/>
          <p:nvPr>
            <p:extLst>
              <p:ext uri="{D42A27DB-BD31-4B8C-83A1-F6EECF244321}">
                <p14:modId xmlns:p14="http://schemas.microsoft.com/office/powerpoint/2010/main" val="3196507468"/>
              </p:ext>
            </p:extLst>
          </p:nvPr>
        </p:nvGraphicFramePr>
        <p:xfrm>
          <a:off x="251520" y="1916832"/>
          <a:ext cx="8712968"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p:nvPr/>
        </p:nvPicPr>
        <p:blipFill>
          <a:blip r:embed="rId7"/>
          <a:stretch>
            <a:fillRect/>
          </a:stretch>
        </p:blipFill>
        <p:spPr>
          <a:xfrm>
            <a:off x="755576" y="3861048"/>
            <a:ext cx="7416824" cy="1008112"/>
          </a:xfrm>
          <a:prstGeom prst="rect">
            <a:avLst/>
          </a:prstGeom>
          <a:ln>
            <a:solidFill>
              <a:schemeClr val="tx1"/>
            </a:solidFill>
          </a:ln>
        </p:spPr>
      </p:pic>
      <p:pic>
        <p:nvPicPr>
          <p:cNvPr id="9" name="Picture 8"/>
          <p:cNvPicPr/>
          <p:nvPr/>
        </p:nvPicPr>
        <p:blipFill>
          <a:blip r:embed="rId8"/>
          <a:stretch>
            <a:fillRect/>
          </a:stretch>
        </p:blipFill>
        <p:spPr>
          <a:xfrm>
            <a:off x="1403648" y="5373216"/>
            <a:ext cx="5399405" cy="1175385"/>
          </a:xfrm>
          <a:prstGeom prst="rect">
            <a:avLst/>
          </a:prstGeom>
          <a:ln>
            <a:solidFill>
              <a:schemeClr val="tx1"/>
            </a:solidFill>
          </a:ln>
        </p:spPr>
      </p:pic>
      <p:sp>
        <p:nvSpPr>
          <p:cNvPr id="2" name="TextBox 1"/>
          <p:cNvSpPr txBox="1"/>
          <p:nvPr/>
        </p:nvSpPr>
        <p:spPr>
          <a:xfrm>
            <a:off x="3218344" y="4941168"/>
            <a:ext cx="1476164" cy="369332"/>
          </a:xfrm>
          <a:prstGeom prst="rect">
            <a:avLst/>
          </a:prstGeom>
          <a:noFill/>
        </p:spPr>
        <p:txBody>
          <a:bodyPr wrap="square" rtlCol="0">
            <a:spAutoFit/>
          </a:bodyPr>
          <a:lstStyle/>
          <a:p>
            <a:r>
              <a:rPr lang="tr-TR" dirty="0" err="1" smtClean="0">
                <a:solidFill>
                  <a:schemeClr val="tx1"/>
                </a:solidFill>
              </a:rPr>
              <a:t>Alternatively</a:t>
            </a:r>
            <a:endParaRPr lang="tr-TR" dirty="0">
              <a:solidFill>
                <a:schemeClr val="tx1"/>
              </a:solidFill>
            </a:endParaRPr>
          </a:p>
        </p:txBody>
      </p:sp>
    </p:spTree>
    <p:extLst>
      <p:ext uri="{BB962C8B-B14F-4D97-AF65-F5344CB8AC3E}">
        <p14:creationId xmlns:p14="http://schemas.microsoft.com/office/powerpoint/2010/main" val="2771340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tr-TR" altLang="tr-TR" b="1" dirty="0" smtClean="0"/>
              <a:t>8. BUDGET</a:t>
            </a:r>
            <a:endParaRPr lang="tr-TR" sz="3600" b="1" dirty="0"/>
          </a:p>
        </p:txBody>
      </p:sp>
      <p:sp>
        <p:nvSpPr>
          <p:cNvPr id="3" name="Rectangle 2"/>
          <p:cNvSpPr/>
          <p:nvPr/>
        </p:nvSpPr>
        <p:spPr>
          <a:xfrm>
            <a:off x="2286000" y="2828836"/>
            <a:ext cx="4572000" cy="646331"/>
          </a:xfrm>
          <a:prstGeom prst="rect">
            <a:avLst/>
          </a:prstGeom>
        </p:spPr>
        <p:txBody>
          <a:bodyPr>
            <a:spAutoFit/>
          </a:bodyPr>
          <a:lstStyle/>
          <a:p>
            <a:r>
              <a:rPr lang="tr-TR" dirty="0" smtClean="0">
                <a:solidFill>
                  <a:schemeClr val="tx1"/>
                </a:solidFill>
              </a:rPr>
              <a:t>A</a:t>
            </a:r>
            <a:r>
              <a:rPr lang="en-GB" dirty="0" smtClean="0">
                <a:solidFill>
                  <a:schemeClr val="tx1"/>
                </a:solidFill>
              </a:rPr>
              <a:t> </a:t>
            </a:r>
            <a:r>
              <a:rPr lang="en-GB" dirty="0">
                <a:solidFill>
                  <a:schemeClr val="tx1"/>
                </a:solidFill>
              </a:rPr>
              <a:t>summary of the financial details of </a:t>
            </a:r>
            <a:r>
              <a:rPr lang="en-GB" dirty="0" err="1">
                <a:solidFill>
                  <a:schemeClr val="tx1"/>
                </a:solidFill>
              </a:rPr>
              <a:t>mobilities</a:t>
            </a:r>
            <a:r>
              <a:rPr lang="en-GB" dirty="0">
                <a:solidFill>
                  <a:schemeClr val="tx1"/>
                </a:solidFill>
              </a:rPr>
              <a:t> and other financial elements of the project. </a:t>
            </a:r>
            <a:endParaRPr lang="tr-TR" dirty="0">
              <a:solidFill>
                <a:schemeClr val="tx1"/>
              </a:solidFill>
            </a:endParaRPr>
          </a:p>
        </p:txBody>
      </p:sp>
      <p:sp>
        <p:nvSpPr>
          <p:cNvPr id="4" name="Oval 3"/>
          <p:cNvSpPr/>
          <p:nvPr/>
        </p:nvSpPr>
        <p:spPr bwMode="auto">
          <a:xfrm>
            <a:off x="1907704" y="1772816"/>
            <a:ext cx="5760640" cy="3312368"/>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solidFill>
                <a:schemeClr val="bg1"/>
              </a:solidFill>
              <a:effectLst/>
              <a:latin typeface="Calibri" pitchFamily="32" charset="0"/>
              <a:ea typeface="Microsoft YaHei" charset="-122"/>
            </a:endParaRPr>
          </a:p>
        </p:txBody>
      </p:sp>
    </p:spTree>
    <p:extLst>
      <p:ext uri="{BB962C8B-B14F-4D97-AF65-F5344CB8AC3E}">
        <p14:creationId xmlns:p14="http://schemas.microsoft.com/office/powerpoint/2010/main" val="1191061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1139825"/>
          </a:xfrm>
        </p:spPr>
        <p:txBody>
          <a:bodyPr/>
          <a:lstStyle/>
          <a:p>
            <a:pPr lvl="1"/>
            <a:r>
              <a:rPr lang="tr-TR" altLang="tr-TR" b="1" dirty="0" smtClean="0"/>
              <a:t>8. BUDGET</a:t>
            </a:r>
            <a:br>
              <a:rPr lang="tr-TR" altLang="tr-TR" b="1" dirty="0" smtClean="0"/>
            </a:br>
            <a:r>
              <a:rPr lang="tr-TR" altLang="tr-TR" sz="3600" b="1" dirty="0"/>
              <a:t>8.1.</a:t>
            </a:r>
            <a:r>
              <a:rPr lang="en-GB" sz="3600" b="1" dirty="0" smtClean="0"/>
              <a:t>What </a:t>
            </a:r>
            <a:r>
              <a:rPr lang="en-GB" sz="3600" b="1" dirty="0"/>
              <a:t>are the elements of project budget on the "Budget" page</a:t>
            </a:r>
            <a:r>
              <a:rPr lang="en-GB" sz="3600" b="1" dirty="0" smtClean="0"/>
              <a:t>?</a:t>
            </a:r>
            <a:endParaRPr lang="tr-TR" sz="3600" b="1" dirty="0"/>
          </a:p>
        </p:txBody>
      </p:sp>
      <p:graphicFrame>
        <p:nvGraphicFramePr>
          <p:cNvPr id="5" name="Diagram 4"/>
          <p:cNvGraphicFramePr/>
          <p:nvPr>
            <p:extLst>
              <p:ext uri="{D42A27DB-BD31-4B8C-83A1-F6EECF244321}">
                <p14:modId xmlns:p14="http://schemas.microsoft.com/office/powerpoint/2010/main" val="2629927450"/>
              </p:ext>
            </p:extLst>
          </p:nvPr>
        </p:nvGraphicFramePr>
        <p:xfrm>
          <a:off x="-324544" y="2089879"/>
          <a:ext cx="5976664" cy="3931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3563888" y="2008812"/>
            <a:ext cx="5472430" cy="2324978"/>
          </a:xfrm>
          <a:prstGeom prst="rect">
            <a:avLst/>
          </a:prstGeom>
          <a:ln>
            <a:solidFill>
              <a:schemeClr val="tx1"/>
            </a:solidFill>
          </a:ln>
        </p:spPr>
      </p:pic>
      <p:sp>
        <p:nvSpPr>
          <p:cNvPr id="9" name="TextBox 8"/>
          <p:cNvSpPr txBox="1"/>
          <p:nvPr/>
        </p:nvSpPr>
        <p:spPr>
          <a:xfrm>
            <a:off x="3635896" y="5301208"/>
            <a:ext cx="5112568" cy="1200329"/>
          </a:xfrm>
          <a:prstGeom prst="rect">
            <a:avLst/>
          </a:prstGeom>
          <a:noFill/>
        </p:spPr>
        <p:txBody>
          <a:bodyPr wrap="square" rtlCol="0">
            <a:spAutoFit/>
          </a:bodyPr>
          <a:lstStyle/>
          <a:p>
            <a:pPr lvl="0"/>
            <a:r>
              <a:rPr lang="tr-TR" dirty="0" smtClean="0">
                <a:solidFill>
                  <a:schemeClr val="tx1"/>
                </a:solidFill>
              </a:rPr>
              <a:t>***</a:t>
            </a:r>
            <a:r>
              <a:rPr lang="en-GB" dirty="0" smtClean="0">
                <a:solidFill>
                  <a:schemeClr val="tx1"/>
                </a:solidFill>
              </a:rPr>
              <a:t>For easier budget management, a third column</a:t>
            </a:r>
            <a:r>
              <a:rPr lang="tr-TR" dirty="0" smtClean="0">
                <a:solidFill>
                  <a:schemeClr val="tx1"/>
                </a:solidFill>
              </a:rPr>
              <a:t> </a:t>
            </a:r>
            <a:r>
              <a:rPr lang="en-GB" dirty="0" smtClean="0">
                <a:solidFill>
                  <a:schemeClr val="tx1"/>
                </a:solidFill>
              </a:rPr>
              <a:t>% Current / Approved budget" provides the current level of budget consumption.</a:t>
            </a:r>
            <a:endParaRPr lang="tr-TR" dirty="0" smtClean="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24283476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1139825"/>
          </a:xfrm>
        </p:spPr>
        <p:txBody>
          <a:bodyPr/>
          <a:lstStyle/>
          <a:p>
            <a:pPr lvl="1"/>
            <a:r>
              <a:rPr lang="tr-TR" altLang="tr-TR" b="1" dirty="0" smtClean="0"/>
              <a:t>8. BUDGET</a:t>
            </a:r>
            <a:br>
              <a:rPr lang="tr-TR" altLang="tr-TR" b="1" dirty="0" smtClean="0"/>
            </a:br>
            <a:r>
              <a:rPr lang="tr-TR" altLang="tr-TR" sz="3600" b="1" dirty="0" smtClean="0"/>
              <a:t>8.2. </a:t>
            </a:r>
            <a:r>
              <a:rPr lang="en-GB" sz="3600" b="1" dirty="0"/>
              <a:t>How to check project budget</a:t>
            </a:r>
            <a:r>
              <a:rPr lang="en-GB" sz="3600" b="1" dirty="0" smtClean="0"/>
              <a:t>?</a:t>
            </a:r>
            <a:endParaRPr lang="tr-TR" sz="3600" b="1" dirty="0"/>
          </a:p>
        </p:txBody>
      </p:sp>
      <p:graphicFrame>
        <p:nvGraphicFramePr>
          <p:cNvPr id="10" name="Diagram 9"/>
          <p:cNvGraphicFramePr/>
          <p:nvPr>
            <p:extLst>
              <p:ext uri="{D42A27DB-BD31-4B8C-83A1-F6EECF244321}">
                <p14:modId xmlns:p14="http://schemas.microsoft.com/office/powerpoint/2010/main" val="203666978"/>
              </p:ext>
            </p:extLst>
          </p:nvPr>
        </p:nvGraphicFramePr>
        <p:xfrm>
          <a:off x="251520" y="1700808"/>
          <a:ext cx="8712968"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107504" y="3573016"/>
            <a:ext cx="8928992" cy="3168352"/>
          </a:xfrm>
          <a:prstGeom prst="rect">
            <a:avLst/>
          </a:prstGeom>
          <a:ln>
            <a:solidFill>
              <a:schemeClr val="tx1"/>
            </a:solidFill>
          </a:ln>
        </p:spPr>
      </p:pic>
    </p:spTree>
    <p:extLst>
      <p:ext uri="{BB962C8B-B14F-4D97-AF65-F5344CB8AC3E}">
        <p14:creationId xmlns:p14="http://schemas.microsoft.com/office/powerpoint/2010/main" val="11267487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1139825"/>
          </a:xfrm>
        </p:spPr>
        <p:txBody>
          <a:bodyPr/>
          <a:lstStyle/>
          <a:p>
            <a:pPr lvl="1"/>
            <a:r>
              <a:rPr lang="tr-TR" altLang="tr-TR" b="1" dirty="0" smtClean="0"/>
              <a:t>8. BUDGET</a:t>
            </a:r>
            <a:br>
              <a:rPr lang="tr-TR" altLang="tr-TR" b="1" dirty="0" smtClean="0"/>
            </a:br>
            <a:r>
              <a:rPr lang="tr-TR" altLang="tr-TR" sz="3600" b="1" dirty="0" smtClean="0"/>
              <a:t>8.3. </a:t>
            </a:r>
            <a:r>
              <a:rPr lang="en-GB" sz="3600" b="1" dirty="0"/>
              <a:t>How to change project budget?</a:t>
            </a:r>
            <a:endParaRPr lang="tr-TR" sz="3600" b="1" dirty="0"/>
          </a:p>
        </p:txBody>
      </p:sp>
      <p:graphicFrame>
        <p:nvGraphicFramePr>
          <p:cNvPr id="10" name="Diagram 9"/>
          <p:cNvGraphicFramePr/>
          <p:nvPr>
            <p:extLst>
              <p:ext uri="{D42A27DB-BD31-4B8C-83A1-F6EECF244321}">
                <p14:modId xmlns:p14="http://schemas.microsoft.com/office/powerpoint/2010/main" val="3396731284"/>
              </p:ext>
            </p:extLst>
          </p:nvPr>
        </p:nvGraphicFramePr>
        <p:xfrm>
          <a:off x="251520" y="1700808"/>
          <a:ext cx="8712968"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a:stretch>
            <a:fillRect/>
          </a:stretch>
        </p:blipFill>
        <p:spPr>
          <a:xfrm>
            <a:off x="971600" y="3653167"/>
            <a:ext cx="3018383" cy="2867953"/>
          </a:xfrm>
          <a:prstGeom prst="rect">
            <a:avLst/>
          </a:prstGeom>
          <a:ln>
            <a:solidFill>
              <a:schemeClr val="tx1"/>
            </a:solidFill>
          </a:ln>
        </p:spPr>
      </p:pic>
    </p:spTree>
    <p:extLst>
      <p:ext uri="{BB962C8B-B14F-4D97-AF65-F5344CB8AC3E}">
        <p14:creationId xmlns:p14="http://schemas.microsoft.com/office/powerpoint/2010/main" val="29999780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1139825"/>
          </a:xfrm>
        </p:spPr>
        <p:txBody>
          <a:bodyPr/>
          <a:lstStyle/>
          <a:p>
            <a:pPr lvl="1"/>
            <a:r>
              <a:rPr lang="tr-TR" altLang="tr-TR" b="1" dirty="0"/>
              <a:t>9</a:t>
            </a:r>
            <a:r>
              <a:rPr lang="tr-TR" altLang="tr-TR" b="1" dirty="0" smtClean="0"/>
              <a:t>. REPORTS</a:t>
            </a:r>
            <a:br>
              <a:rPr lang="tr-TR" altLang="tr-TR" b="1" dirty="0" smtClean="0"/>
            </a:br>
            <a:endParaRPr lang="tr-TR" sz="3600" b="1" dirty="0"/>
          </a:p>
        </p:txBody>
      </p:sp>
      <p:graphicFrame>
        <p:nvGraphicFramePr>
          <p:cNvPr id="3" name="Diagram 2"/>
          <p:cNvGraphicFramePr/>
          <p:nvPr>
            <p:extLst>
              <p:ext uri="{D42A27DB-BD31-4B8C-83A1-F6EECF244321}">
                <p14:modId xmlns:p14="http://schemas.microsoft.com/office/powerpoint/2010/main" val="1761259968"/>
              </p:ext>
            </p:extLst>
          </p:nvPr>
        </p:nvGraphicFramePr>
        <p:xfrm>
          <a:off x="179512" y="980728"/>
          <a:ext cx="8856984"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3788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2951"/>
            <a:ext cx="9144000" cy="1139825"/>
          </a:xfrm>
        </p:spPr>
        <p:txBody>
          <a:bodyPr/>
          <a:lstStyle/>
          <a:p>
            <a:pPr lvl="1"/>
            <a:r>
              <a:rPr lang="tr-TR" altLang="tr-TR" b="1" dirty="0"/>
              <a:t>9</a:t>
            </a:r>
            <a:r>
              <a:rPr lang="tr-TR" altLang="tr-TR" b="1" dirty="0" smtClean="0"/>
              <a:t>. REPORTS</a:t>
            </a:r>
            <a:br>
              <a:rPr lang="tr-TR" altLang="tr-TR" b="1" dirty="0" smtClean="0"/>
            </a:br>
            <a:r>
              <a:rPr lang="tr-TR" altLang="tr-TR" sz="3200" b="1" dirty="0" smtClean="0"/>
              <a:t>9.1.</a:t>
            </a:r>
            <a:r>
              <a:rPr lang="en-GB" sz="3200" b="1" dirty="0"/>
              <a:t> How can I submit my final report to </a:t>
            </a:r>
            <a:r>
              <a:rPr lang="tr-TR" sz="3200" b="1" dirty="0" smtClean="0"/>
              <a:t>NA</a:t>
            </a:r>
            <a:r>
              <a:rPr lang="en-GB" sz="3200" b="1" dirty="0" smtClean="0"/>
              <a:t>?</a:t>
            </a:r>
            <a:r>
              <a:rPr lang="tr-TR" sz="3200" b="1" dirty="0" smtClean="0"/>
              <a:t/>
            </a:r>
            <a:br>
              <a:rPr lang="tr-TR" sz="3200" b="1" dirty="0" smtClean="0"/>
            </a:br>
            <a:endParaRPr lang="tr-TR" sz="3200" b="1" dirty="0"/>
          </a:p>
        </p:txBody>
      </p:sp>
      <p:graphicFrame>
        <p:nvGraphicFramePr>
          <p:cNvPr id="4" name="Diagram 3"/>
          <p:cNvGraphicFramePr/>
          <p:nvPr>
            <p:extLst>
              <p:ext uri="{D42A27DB-BD31-4B8C-83A1-F6EECF244321}">
                <p14:modId xmlns:p14="http://schemas.microsoft.com/office/powerpoint/2010/main" val="4081099905"/>
              </p:ext>
            </p:extLst>
          </p:nvPr>
        </p:nvGraphicFramePr>
        <p:xfrm>
          <a:off x="251520" y="1556792"/>
          <a:ext cx="871296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023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44463" y="80963"/>
            <a:ext cx="89995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9pPr>
          </a:lstStyle>
          <a:p>
            <a:pPr algn="ctr">
              <a:buClrTx/>
              <a:buFontTx/>
              <a:buNone/>
            </a:pPr>
            <a:r>
              <a:rPr lang="tr-TR" altLang="tr-TR" sz="3600" b="1"/>
              <a:t>2.1.</a:t>
            </a:r>
            <a:r>
              <a:rPr lang="en-GB" altLang="tr-TR" sz="3600" b="1"/>
              <a:t>How to change language of user interface?</a:t>
            </a:r>
            <a:r>
              <a:rPr lang="tr-TR" altLang="tr-TR" b="1"/>
              <a:t/>
            </a:r>
            <a:br>
              <a:rPr lang="tr-TR" altLang="tr-TR" b="1"/>
            </a:br>
            <a:endParaRPr lang="tr-TR" altLang="tr-TR" b="1"/>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25538"/>
            <a:ext cx="8424862" cy="532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2951"/>
            <a:ext cx="9144000" cy="1139825"/>
          </a:xfrm>
        </p:spPr>
        <p:txBody>
          <a:bodyPr/>
          <a:lstStyle/>
          <a:p>
            <a:pPr lvl="1"/>
            <a:r>
              <a:rPr lang="tr-TR" altLang="tr-TR" b="1" dirty="0"/>
              <a:t>9</a:t>
            </a:r>
            <a:r>
              <a:rPr lang="tr-TR" altLang="tr-TR" b="1" dirty="0" smtClean="0"/>
              <a:t>. REPORTS</a:t>
            </a:r>
            <a:br>
              <a:rPr lang="tr-TR" altLang="tr-TR" b="1" dirty="0" smtClean="0"/>
            </a:br>
            <a:r>
              <a:rPr lang="tr-TR" altLang="tr-TR" sz="3200" b="1" dirty="0" smtClean="0"/>
              <a:t>9.1.</a:t>
            </a:r>
            <a:r>
              <a:rPr lang="en-GB" sz="3200" b="1" dirty="0"/>
              <a:t> How can I submit my final report to </a:t>
            </a:r>
            <a:r>
              <a:rPr lang="tr-TR" sz="3200" b="1" dirty="0" smtClean="0"/>
              <a:t>NA</a:t>
            </a:r>
            <a:r>
              <a:rPr lang="en-GB" sz="3200" b="1" dirty="0" smtClean="0"/>
              <a:t>?</a:t>
            </a:r>
            <a:r>
              <a:rPr lang="tr-TR" sz="3200" b="1" dirty="0" smtClean="0"/>
              <a:t/>
            </a:r>
            <a:br>
              <a:rPr lang="tr-TR" sz="3200" b="1" dirty="0" smtClean="0"/>
            </a:br>
            <a:endParaRPr lang="tr-TR" sz="3200" b="1" dirty="0"/>
          </a:p>
        </p:txBody>
      </p:sp>
      <p:pic>
        <p:nvPicPr>
          <p:cNvPr id="5" name="Picture 4"/>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7504" y="1340768"/>
            <a:ext cx="5040560" cy="1604586"/>
          </a:xfrm>
          <a:prstGeom prst="rect">
            <a:avLst/>
          </a:prstGeom>
          <a:ln>
            <a:solidFill>
              <a:schemeClr val="tx1"/>
            </a:solidFill>
          </a:ln>
        </p:spPr>
      </p:pic>
      <p:pic>
        <p:nvPicPr>
          <p:cNvPr id="6" name="Picture 5"/>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27585" y="2750599"/>
            <a:ext cx="5184576" cy="2430145"/>
          </a:xfrm>
          <a:prstGeom prst="rect">
            <a:avLst/>
          </a:prstGeom>
          <a:ln>
            <a:solidFill>
              <a:schemeClr val="tx1"/>
            </a:solidFill>
          </a:ln>
        </p:spPr>
      </p:pic>
      <p:pic>
        <p:nvPicPr>
          <p:cNvPr id="8" name="Picture 7"/>
          <p:cNvPicPr/>
          <p:nvPr/>
        </p:nvPicPr>
        <p:blipFill>
          <a:blip r:embed="rId6"/>
          <a:stretch>
            <a:fillRect/>
          </a:stretch>
        </p:blipFill>
        <p:spPr>
          <a:xfrm>
            <a:off x="1619672" y="4746520"/>
            <a:ext cx="5472430" cy="2079182"/>
          </a:xfrm>
          <a:prstGeom prst="rect">
            <a:avLst/>
          </a:prstGeom>
          <a:ln>
            <a:solidFill>
              <a:schemeClr val="tx1"/>
            </a:solidFill>
          </a:ln>
        </p:spPr>
      </p:pic>
    </p:spTree>
    <p:extLst>
      <p:ext uri="{BB962C8B-B14F-4D97-AF65-F5344CB8AC3E}">
        <p14:creationId xmlns:p14="http://schemas.microsoft.com/office/powerpoint/2010/main" val="2770513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2951"/>
            <a:ext cx="9144000" cy="1139825"/>
          </a:xfrm>
        </p:spPr>
        <p:txBody>
          <a:bodyPr/>
          <a:lstStyle/>
          <a:p>
            <a:pPr lvl="1"/>
            <a:r>
              <a:rPr lang="tr-TR" altLang="tr-TR" b="1" dirty="0"/>
              <a:t>9</a:t>
            </a:r>
            <a:r>
              <a:rPr lang="tr-TR" altLang="tr-TR" b="1" dirty="0" smtClean="0"/>
              <a:t>. REPORTS</a:t>
            </a:r>
            <a:br>
              <a:rPr lang="tr-TR" altLang="tr-TR" b="1" dirty="0" smtClean="0"/>
            </a:br>
            <a:r>
              <a:rPr lang="tr-TR" altLang="tr-TR" sz="3200" b="1" dirty="0" smtClean="0"/>
              <a:t>9.2.</a:t>
            </a:r>
            <a:r>
              <a:rPr lang="en-GB" sz="3200" b="1" dirty="0" smtClean="0"/>
              <a:t> </a:t>
            </a:r>
            <a:r>
              <a:rPr lang="en-GB" sz="3200" b="1" dirty="0"/>
              <a:t>What happens after I submit my final report</a:t>
            </a:r>
            <a:r>
              <a:rPr lang="en-GB" sz="3200" b="1" dirty="0" smtClean="0"/>
              <a:t>?</a:t>
            </a:r>
            <a:endParaRPr lang="tr-TR" sz="3200" b="1" dirty="0"/>
          </a:p>
        </p:txBody>
      </p:sp>
      <p:sp>
        <p:nvSpPr>
          <p:cNvPr id="2" name="Rectangle 1"/>
          <p:cNvSpPr/>
          <p:nvPr/>
        </p:nvSpPr>
        <p:spPr>
          <a:xfrm>
            <a:off x="371861" y="2204864"/>
            <a:ext cx="7992888" cy="3108543"/>
          </a:xfrm>
          <a:prstGeom prst="rect">
            <a:avLst/>
          </a:prstGeom>
        </p:spPr>
        <p:txBody>
          <a:bodyPr wrap="square">
            <a:spAutoFit/>
          </a:bodyPr>
          <a:lstStyle/>
          <a:p>
            <a:pPr marL="285750" indent="-285750">
              <a:buFont typeface="Arial" panose="020B0604020202020204" pitchFamily="34" charset="0"/>
              <a:buChar char="•"/>
            </a:pPr>
            <a:r>
              <a:rPr lang="tr-TR" sz="2800" dirty="0" smtClean="0">
                <a:solidFill>
                  <a:schemeClr val="tx1"/>
                </a:solidFill>
              </a:rPr>
              <a:t>Y</a:t>
            </a:r>
            <a:r>
              <a:rPr lang="en-GB" sz="2800" dirty="0" smtClean="0">
                <a:solidFill>
                  <a:schemeClr val="tx1"/>
                </a:solidFill>
              </a:rPr>
              <a:t>our </a:t>
            </a:r>
            <a:r>
              <a:rPr lang="en-GB" sz="2800" dirty="0">
                <a:solidFill>
                  <a:schemeClr val="tx1"/>
                </a:solidFill>
              </a:rPr>
              <a:t>access to your project in Mobility Tool+ will be restricted. </a:t>
            </a:r>
            <a:endParaRPr lang="tr-TR" sz="2800" dirty="0" smtClean="0">
              <a:solidFill>
                <a:schemeClr val="tx1"/>
              </a:solidFill>
            </a:endParaRPr>
          </a:p>
          <a:p>
            <a:pPr marL="285750" indent="-285750">
              <a:buFont typeface="Arial" panose="020B0604020202020204" pitchFamily="34" charset="0"/>
              <a:buChar char="•"/>
            </a:pPr>
            <a:endParaRPr lang="tr-TR" sz="2800" dirty="0" smtClean="0">
              <a:solidFill>
                <a:schemeClr val="tx1"/>
              </a:solidFill>
            </a:endParaRPr>
          </a:p>
          <a:p>
            <a:pPr marL="1028700" lvl="1">
              <a:buFont typeface="Arial" panose="020B0604020202020204" pitchFamily="34" charset="0"/>
              <a:buChar char="•"/>
            </a:pPr>
            <a:r>
              <a:rPr lang="en-GB" sz="2800" dirty="0" smtClean="0">
                <a:solidFill>
                  <a:schemeClr val="tx1"/>
                </a:solidFill>
              </a:rPr>
              <a:t>You </a:t>
            </a:r>
            <a:r>
              <a:rPr lang="en-GB" sz="2800" dirty="0">
                <a:solidFill>
                  <a:schemeClr val="tx1"/>
                </a:solidFill>
              </a:rPr>
              <a:t>will be able to read data, but not to change it. </a:t>
            </a:r>
            <a:endParaRPr lang="tr-TR" sz="2800" dirty="0">
              <a:solidFill>
                <a:schemeClr val="tx1"/>
              </a:solidFill>
            </a:endParaRPr>
          </a:p>
          <a:p>
            <a:pPr marL="1028700" lvl="1">
              <a:buFont typeface="Arial" panose="020B0604020202020204" pitchFamily="34" charset="0"/>
              <a:buChar char="•"/>
            </a:pPr>
            <a:r>
              <a:rPr lang="en-GB" sz="2800" dirty="0">
                <a:solidFill>
                  <a:schemeClr val="tx1"/>
                </a:solidFill>
              </a:rPr>
              <a:t>A warning similar to the one below will be displayed on all pages of your project.</a:t>
            </a:r>
            <a:endParaRPr lang="tr-TR" sz="2800" dirty="0">
              <a:solidFill>
                <a:schemeClr val="tx1"/>
              </a:solidFill>
            </a:endParaRPr>
          </a:p>
        </p:txBody>
      </p:sp>
      <p:pic>
        <p:nvPicPr>
          <p:cNvPr id="9" name="Picture 8"/>
          <p:cNvPicPr/>
          <p:nvPr/>
        </p:nvPicPr>
        <p:blipFill>
          <a:blip r:embed="rId2"/>
          <a:stretch>
            <a:fillRect/>
          </a:stretch>
        </p:blipFill>
        <p:spPr>
          <a:xfrm>
            <a:off x="4368305" y="5661248"/>
            <a:ext cx="3599815" cy="504825"/>
          </a:xfrm>
          <a:prstGeom prst="rect">
            <a:avLst/>
          </a:prstGeom>
          <a:ln>
            <a:solidFill>
              <a:schemeClr val="tx1"/>
            </a:solidFill>
          </a:ln>
        </p:spPr>
      </p:pic>
    </p:spTree>
    <p:extLst>
      <p:ext uri="{BB962C8B-B14F-4D97-AF65-F5344CB8AC3E}">
        <p14:creationId xmlns:p14="http://schemas.microsoft.com/office/powerpoint/2010/main" val="17641729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2951"/>
            <a:ext cx="9144000" cy="1139825"/>
          </a:xfrm>
        </p:spPr>
        <p:txBody>
          <a:bodyPr/>
          <a:lstStyle/>
          <a:p>
            <a:pPr lvl="1"/>
            <a:r>
              <a:rPr lang="tr-TR" altLang="tr-TR" b="1" dirty="0" smtClean="0"/>
              <a:t/>
            </a:r>
            <a:br>
              <a:rPr lang="tr-TR" altLang="tr-TR" b="1" dirty="0" smtClean="0"/>
            </a:br>
            <a:r>
              <a:rPr lang="tr-TR" altLang="tr-TR" b="1" dirty="0" smtClean="0"/>
              <a:t>9. REPORTS</a:t>
            </a:r>
            <a:br>
              <a:rPr lang="tr-TR" altLang="tr-TR" b="1" dirty="0" smtClean="0"/>
            </a:br>
            <a:r>
              <a:rPr lang="tr-TR" altLang="tr-TR" sz="3600" b="1" dirty="0" smtClean="0"/>
              <a:t>9.3. </a:t>
            </a:r>
            <a:r>
              <a:rPr lang="en-GB" sz="3600" b="1" dirty="0"/>
              <a:t>How can I edit my project after final report submission</a:t>
            </a:r>
            <a:r>
              <a:rPr lang="en-GB" sz="3600" b="1" dirty="0" smtClean="0"/>
              <a:t>?</a:t>
            </a:r>
            <a:endParaRPr lang="tr-TR" sz="3600" b="1" dirty="0"/>
          </a:p>
        </p:txBody>
      </p:sp>
      <p:sp>
        <p:nvSpPr>
          <p:cNvPr id="2" name="Rectangle 1"/>
          <p:cNvSpPr/>
          <p:nvPr/>
        </p:nvSpPr>
        <p:spPr>
          <a:xfrm>
            <a:off x="371861" y="2204864"/>
            <a:ext cx="7992888" cy="2677656"/>
          </a:xfrm>
          <a:prstGeom prst="rect">
            <a:avLst/>
          </a:prstGeom>
        </p:spPr>
        <p:txBody>
          <a:bodyPr wrap="square">
            <a:spAutoFit/>
          </a:bodyPr>
          <a:lstStyle/>
          <a:p>
            <a:pPr marL="285750" indent="-285750">
              <a:buFont typeface="Arial" panose="020B0604020202020204" pitchFamily="34" charset="0"/>
              <a:buChar char="•"/>
            </a:pPr>
            <a:r>
              <a:rPr lang="en-US" sz="2800" dirty="0" smtClean="0">
                <a:solidFill>
                  <a:schemeClr val="tx1"/>
                </a:solidFill>
              </a:rPr>
              <a:t>National Agency may restore your access to the project if the final report is found to be unsatisfactory or your project requires further changes. </a:t>
            </a:r>
            <a:endParaRPr lang="tr-TR" sz="2800" dirty="0" smtClean="0">
              <a:solidFill>
                <a:schemeClr val="tx1"/>
              </a:solidFill>
            </a:endParaRPr>
          </a:p>
          <a:p>
            <a:pPr marL="285750" indent="-285750">
              <a:buFont typeface="Arial" panose="020B0604020202020204" pitchFamily="34" charset="0"/>
              <a:buChar char="•"/>
            </a:pPr>
            <a:r>
              <a:rPr lang="en-US" sz="2800" dirty="0" smtClean="0">
                <a:solidFill>
                  <a:schemeClr val="tx1"/>
                </a:solidFill>
              </a:rPr>
              <a:t>In either way you will receive a notification from the National Agency.</a:t>
            </a:r>
            <a:endParaRPr lang="tr-TR" sz="2800" dirty="0">
              <a:solidFill>
                <a:schemeClr val="tx1"/>
              </a:solidFill>
            </a:endParaRPr>
          </a:p>
        </p:txBody>
      </p:sp>
    </p:spTree>
    <p:extLst>
      <p:ext uri="{BB962C8B-B14F-4D97-AF65-F5344CB8AC3E}">
        <p14:creationId xmlns:p14="http://schemas.microsoft.com/office/powerpoint/2010/main" val="14179546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bkorkmaz\Desktop\any-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629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buClrTx/>
              <a:buFontTx/>
              <a:buNone/>
            </a:pPr>
            <a:r>
              <a:rPr lang="tr-TR" altLang="tr-TR" sz="4000" b="1"/>
              <a:t>3.</a:t>
            </a:r>
            <a:r>
              <a:rPr lang="en-GB" altLang="tr-TR" sz="4000" b="1"/>
              <a:t> PROJECT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16113"/>
            <a:ext cx="4284663" cy="482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1916113"/>
            <a:ext cx="4614862" cy="482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419475" y="4581525"/>
            <a:ext cx="865188" cy="647700"/>
          </a:xfrm>
          <a:prstGeom prst="rightArrow">
            <a:avLst>
              <a:gd name="adj1" fmla="val 50000"/>
              <a:gd name="adj2" fmla="val 50092"/>
            </a:avLst>
          </a:prstGeom>
          <a:solidFill>
            <a:srgbClr val="FF0000"/>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8197" name="Text Box 5"/>
          <p:cNvSpPr txBox="1">
            <a:spLocks noChangeArrowheads="1"/>
          </p:cNvSpPr>
          <p:nvPr/>
        </p:nvSpPr>
        <p:spPr bwMode="auto">
          <a:xfrm>
            <a:off x="71438" y="1152525"/>
            <a:ext cx="90725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168275" algn="l"/>
                <a:tab pos="1082675" algn="l"/>
                <a:tab pos="1997075" algn="l"/>
                <a:tab pos="2911475" algn="l"/>
                <a:tab pos="3825875" algn="l"/>
                <a:tab pos="4740275" algn="l"/>
                <a:tab pos="5654675" algn="l"/>
                <a:tab pos="6569075" algn="l"/>
                <a:tab pos="7483475" algn="l"/>
                <a:tab pos="8397875" algn="l"/>
                <a:tab pos="9312275" algn="l"/>
                <a:tab pos="9432925" algn="l"/>
                <a:tab pos="9882188" algn="l"/>
                <a:tab pos="10331450" algn="l"/>
                <a:tab pos="10780713" algn="l"/>
              </a:tabLst>
              <a:defRPr>
                <a:solidFill>
                  <a:srgbClr val="000000"/>
                </a:solidFill>
                <a:latin typeface="Calibri" pitchFamily="32" charset="0"/>
                <a:ea typeface="Microsoft YaHei" charset="-122"/>
              </a:defRPr>
            </a:lvl1pPr>
            <a:lvl2pPr>
              <a:tabLst>
                <a:tab pos="0" algn="l"/>
                <a:tab pos="168275" algn="l"/>
                <a:tab pos="1082675" algn="l"/>
                <a:tab pos="1997075" algn="l"/>
                <a:tab pos="2911475" algn="l"/>
                <a:tab pos="3825875" algn="l"/>
                <a:tab pos="4740275" algn="l"/>
                <a:tab pos="5654675" algn="l"/>
                <a:tab pos="6569075" algn="l"/>
                <a:tab pos="7483475" algn="l"/>
                <a:tab pos="8397875" algn="l"/>
                <a:tab pos="9312275" algn="l"/>
                <a:tab pos="9432925" algn="l"/>
                <a:tab pos="9882188" algn="l"/>
                <a:tab pos="10331450" algn="l"/>
                <a:tab pos="10780713" algn="l"/>
              </a:tabLst>
              <a:defRPr>
                <a:solidFill>
                  <a:srgbClr val="000000"/>
                </a:solidFill>
                <a:latin typeface="Calibri" pitchFamily="32" charset="0"/>
                <a:ea typeface="Microsoft YaHei" charset="-122"/>
              </a:defRPr>
            </a:lvl2pPr>
            <a:lvl3pPr>
              <a:tabLst>
                <a:tab pos="0" algn="l"/>
                <a:tab pos="168275" algn="l"/>
                <a:tab pos="1082675" algn="l"/>
                <a:tab pos="1997075" algn="l"/>
                <a:tab pos="2911475" algn="l"/>
                <a:tab pos="3825875" algn="l"/>
                <a:tab pos="4740275" algn="l"/>
                <a:tab pos="5654675" algn="l"/>
                <a:tab pos="6569075" algn="l"/>
                <a:tab pos="7483475" algn="l"/>
                <a:tab pos="8397875" algn="l"/>
                <a:tab pos="9312275" algn="l"/>
                <a:tab pos="9432925" algn="l"/>
                <a:tab pos="9882188" algn="l"/>
                <a:tab pos="10331450" algn="l"/>
                <a:tab pos="10780713" algn="l"/>
              </a:tabLst>
              <a:defRPr>
                <a:solidFill>
                  <a:srgbClr val="000000"/>
                </a:solidFill>
                <a:latin typeface="Calibri" pitchFamily="32" charset="0"/>
                <a:ea typeface="Microsoft YaHei" charset="-122"/>
              </a:defRPr>
            </a:lvl3pPr>
            <a:lvl4pPr>
              <a:tabLst>
                <a:tab pos="0" algn="l"/>
                <a:tab pos="168275" algn="l"/>
                <a:tab pos="1082675" algn="l"/>
                <a:tab pos="1997075" algn="l"/>
                <a:tab pos="2911475" algn="l"/>
                <a:tab pos="3825875" algn="l"/>
                <a:tab pos="4740275" algn="l"/>
                <a:tab pos="5654675" algn="l"/>
                <a:tab pos="6569075" algn="l"/>
                <a:tab pos="7483475" algn="l"/>
                <a:tab pos="8397875" algn="l"/>
                <a:tab pos="9312275" algn="l"/>
                <a:tab pos="9432925" algn="l"/>
                <a:tab pos="9882188" algn="l"/>
                <a:tab pos="10331450" algn="l"/>
                <a:tab pos="10780713" algn="l"/>
              </a:tabLst>
              <a:defRPr>
                <a:solidFill>
                  <a:srgbClr val="000000"/>
                </a:solidFill>
                <a:latin typeface="Calibri" pitchFamily="32" charset="0"/>
                <a:ea typeface="Microsoft YaHei" charset="-122"/>
              </a:defRPr>
            </a:lvl4pPr>
            <a:lvl5pPr>
              <a:tabLst>
                <a:tab pos="0" algn="l"/>
                <a:tab pos="168275" algn="l"/>
                <a:tab pos="1082675" algn="l"/>
                <a:tab pos="1997075" algn="l"/>
                <a:tab pos="2911475" algn="l"/>
                <a:tab pos="3825875" algn="l"/>
                <a:tab pos="4740275" algn="l"/>
                <a:tab pos="5654675" algn="l"/>
                <a:tab pos="6569075" algn="l"/>
                <a:tab pos="7483475" algn="l"/>
                <a:tab pos="8397875" algn="l"/>
                <a:tab pos="9312275" algn="l"/>
                <a:tab pos="9432925" algn="l"/>
                <a:tab pos="9882188" algn="l"/>
                <a:tab pos="10331450" algn="l"/>
                <a:tab pos="1078071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168275" algn="l"/>
                <a:tab pos="1082675" algn="l"/>
                <a:tab pos="1997075" algn="l"/>
                <a:tab pos="2911475" algn="l"/>
                <a:tab pos="3825875" algn="l"/>
                <a:tab pos="4740275" algn="l"/>
                <a:tab pos="5654675" algn="l"/>
                <a:tab pos="6569075" algn="l"/>
                <a:tab pos="7483475" algn="l"/>
                <a:tab pos="8397875" algn="l"/>
                <a:tab pos="9312275" algn="l"/>
                <a:tab pos="9432925" algn="l"/>
                <a:tab pos="9882188" algn="l"/>
                <a:tab pos="10331450" algn="l"/>
                <a:tab pos="1078071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168275" algn="l"/>
                <a:tab pos="1082675" algn="l"/>
                <a:tab pos="1997075" algn="l"/>
                <a:tab pos="2911475" algn="l"/>
                <a:tab pos="3825875" algn="l"/>
                <a:tab pos="4740275" algn="l"/>
                <a:tab pos="5654675" algn="l"/>
                <a:tab pos="6569075" algn="l"/>
                <a:tab pos="7483475" algn="l"/>
                <a:tab pos="8397875" algn="l"/>
                <a:tab pos="9312275" algn="l"/>
                <a:tab pos="9432925" algn="l"/>
                <a:tab pos="9882188" algn="l"/>
                <a:tab pos="10331450" algn="l"/>
                <a:tab pos="1078071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168275" algn="l"/>
                <a:tab pos="1082675" algn="l"/>
                <a:tab pos="1997075" algn="l"/>
                <a:tab pos="2911475" algn="l"/>
                <a:tab pos="3825875" algn="l"/>
                <a:tab pos="4740275" algn="l"/>
                <a:tab pos="5654675" algn="l"/>
                <a:tab pos="6569075" algn="l"/>
                <a:tab pos="7483475" algn="l"/>
                <a:tab pos="8397875" algn="l"/>
                <a:tab pos="9312275" algn="l"/>
                <a:tab pos="9432925" algn="l"/>
                <a:tab pos="9882188" algn="l"/>
                <a:tab pos="10331450" algn="l"/>
                <a:tab pos="1078071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168275" algn="l"/>
                <a:tab pos="1082675" algn="l"/>
                <a:tab pos="1997075" algn="l"/>
                <a:tab pos="2911475" algn="l"/>
                <a:tab pos="3825875" algn="l"/>
                <a:tab pos="4740275" algn="l"/>
                <a:tab pos="5654675" algn="l"/>
                <a:tab pos="6569075" algn="l"/>
                <a:tab pos="7483475" algn="l"/>
                <a:tab pos="8397875" algn="l"/>
                <a:tab pos="9312275" algn="l"/>
                <a:tab pos="9432925" algn="l"/>
                <a:tab pos="9882188" algn="l"/>
                <a:tab pos="10331450" algn="l"/>
                <a:tab pos="10780713" algn="l"/>
              </a:tabLst>
              <a:defRPr>
                <a:solidFill>
                  <a:srgbClr val="000000"/>
                </a:solidFill>
                <a:latin typeface="Calibri" pitchFamily="32" charset="0"/>
                <a:ea typeface="Microsoft YaHei" charset="-122"/>
              </a:defRPr>
            </a:lvl9pPr>
          </a:lstStyle>
          <a:p>
            <a:pPr algn="ctr">
              <a:spcBef>
                <a:spcPts val="700"/>
              </a:spcBef>
              <a:buClrTx/>
              <a:buFontTx/>
              <a:buNone/>
            </a:pPr>
            <a:r>
              <a:rPr lang="en-GB" altLang="tr-TR" sz="3600" b="1"/>
              <a:t>		How to view project details?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14446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9pPr>
          </a:lstStyle>
          <a:p>
            <a:pPr algn="ctr">
              <a:buClrTx/>
              <a:buFontTx/>
              <a:buNone/>
            </a:pPr>
            <a:r>
              <a:rPr lang="tr-TR" altLang="tr-TR" sz="3600" b="1"/>
              <a:t>3.1.</a:t>
            </a:r>
            <a:r>
              <a:rPr lang="en-GB" altLang="tr-TR" sz="3600" b="1"/>
              <a:t>User interface overview</a:t>
            </a:r>
            <a:r>
              <a:rPr lang="tr-TR" altLang="tr-TR" b="1"/>
              <a:t/>
            </a:r>
            <a:br>
              <a:rPr lang="tr-TR" altLang="tr-TR" b="1"/>
            </a:br>
            <a:endParaRPr lang="tr-TR" altLang="tr-TR" b="1"/>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b="19025"/>
          <a:stretch>
            <a:fillRect/>
          </a:stretch>
        </p:blipFill>
        <p:spPr bwMode="auto">
          <a:xfrm>
            <a:off x="250825" y="1125538"/>
            <a:ext cx="8713788" cy="5543550"/>
          </a:xfrm>
          <a:prstGeom prst="rect">
            <a:avLst/>
          </a:prstGeom>
          <a:noFill/>
          <a:ln>
            <a:noFill/>
          </a:ln>
          <a:effectLst/>
          <a:extLst>
            <a:ext uri="{909E8E84-426E-40DD-AFC4-6F175D3DCCD1}">
              <a14:hiddenFill xmlns:a14="http://schemas.microsoft.com/office/drawing/2010/main">
                <a:blipFill dpi="0" rotWithShape="0">
                  <a:blip/>
                  <a:srcRect b="1902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68313" y="422275"/>
            <a:ext cx="82296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itchFamily="32" charset="0"/>
                <a:ea typeface="Microsoft YaHei" charset="-122"/>
              </a:defRPr>
            </a:lvl9pPr>
          </a:lstStyle>
          <a:p>
            <a:pPr algn="ctr">
              <a:buClrTx/>
              <a:buFontTx/>
              <a:buNone/>
            </a:pPr>
            <a:r>
              <a:rPr lang="tr-TR" altLang="tr-TR" sz="3600" b="1"/>
              <a:t>3.2. </a:t>
            </a:r>
            <a:r>
              <a:rPr lang="en-GB" altLang="tr-TR" sz="3600" b="1"/>
              <a:t>Changes to project details</a:t>
            </a:r>
            <a:r>
              <a:rPr lang="tr-TR" altLang="tr-TR" sz="2800" b="1"/>
              <a:t/>
            </a:r>
            <a:br>
              <a:rPr lang="tr-TR" altLang="tr-TR" sz="2800" b="1"/>
            </a:br>
            <a:endParaRPr lang="tr-TR" altLang="tr-TR" sz="2800" b="1"/>
          </a:p>
        </p:txBody>
      </p:sp>
      <p:sp>
        <p:nvSpPr>
          <p:cNvPr id="10242" name="Text Box 2"/>
          <p:cNvSpPr txBox="1">
            <a:spLocks noChangeArrowheads="1"/>
          </p:cNvSpPr>
          <p:nvPr/>
        </p:nvSpPr>
        <p:spPr bwMode="auto">
          <a:xfrm>
            <a:off x="468313" y="1916113"/>
            <a:ext cx="4040187"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Calibri" pitchFamily="32"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Calibri" pitchFamily="32"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Calibri" pitchFamily="32"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Calibri" pitchFamily="32"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Calibri" pitchFamily="32" charset="0"/>
                <a:ea typeface="Microsoft YaHei" charset="-122"/>
              </a:defRPr>
            </a:lvl9pPr>
          </a:lstStyle>
          <a:p>
            <a:pPr algn="ctr">
              <a:spcBef>
                <a:spcPts val="450"/>
              </a:spcBef>
              <a:buClrTx/>
              <a:buFontTx/>
              <a:buNone/>
            </a:pPr>
            <a:r>
              <a:rPr lang="tr-TR" altLang="tr-TR" b="1"/>
              <a:t>DOs	</a:t>
            </a:r>
          </a:p>
        </p:txBody>
      </p:sp>
      <p:sp>
        <p:nvSpPr>
          <p:cNvPr id="10243" name="Text Box 3"/>
          <p:cNvSpPr txBox="1">
            <a:spLocks noChangeArrowheads="1"/>
          </p:cNvSpPr>
          <p:nvPr/>
        </p:nvSpPr>
        <p:spPr bwMode="auto">
          <a:xfrm>
            <a:off x="457200" y="2565400"/>
            <a:ext cx="4040188" cy="395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Calibri" pitchFamily="32" charset="0"/>
                <a:ea typeface="Microsoft YaHei" charset="-122"/>
              </a:defRPr>
            </a:lvl9pPr>
          </a:lstStyle>
          <a:p>
            <a:pPr>
              <a:spcBef>
                <a:spcPts val="600"/>
              </a:spcBef>
              <a:buFont typeface="Arial" charset="0"/>
              <a:buChar char="•"/>
            </a:pPr>
            <a:r>
              <a:rPr lang="en-GB" altLang="tr-TR" sz="2400"/>
              <a:t>Organisations</a:t>
            </a:r>
          </a:p>
          <a:p>
            <a:pPr>
              <a:spcBef>
                <a:spcPts val="600"/>
              </a:spcBef>
              <a:buFont typeface="Arial" charset="0"/>
              <a:buChar char="•"/>
            </a:pPr>
            <a:r>
              <a:rPr lang="tr-TR" altLang="tr-TR" sz="2400"/>
              <a:t>O</a:t>
            </a:r>
            <a:r>
              <a:rPr lang="en-GB" altLang="tr-TR" sz="2400"/>
              <a:t>rganisation contact persons</a:t>
            </a:r>
          </a:p>
          <a:p>
            <a:pPr>
              <a:spcBef>
                <a:spcPts val="600"/>
              </a:spcBef>
              <a:buFont typeface="Arial" charset="0"/>
              <a:buChar char="•"/>
            </a:pPr>
            <a:r>
              <a:rPr lang="en-GB" altLang="tr-TR" sz="2400"/>
              <a:t>Mobilities</a:t>
            </a:r>
          </a:p>
          <a:p>
            <a:pPr>
              <a:spcBef>
                <a:spcPts val="600"/>
              </a:spcBef>
              <a:buFont typeface="Arial" charset="0"/>
              <a:buChar char="•"/>
            </a:pPr>
            <a:r>
              <a:rPr lang="en-GB" altLang="tr-TR" sz="2400"/>
              <a:t>Participants</a:t>
            </a:r>
          </a:p>
          <a:p>
            <a:pPr>
              <a:spcBef>
                <a:spcPts val="600"/>
              </a:spcBef>
              <a:buFont typeface="Arial" charset="0"/>
              <a:buChar char="•"/>
            </a:pPr>
            <a:r>
              <a:rPr lang="tr-TR" altLang="tr-TR" sz="2400"/>
              <a:t>B</a:t>
            </a:r>
            <a:r>
              <a:rPr lang="en-GB" altLang="tr-TR" sz="2400"/>
              <a:t>udget information</a:t>
            </a:r>
          </a:p>
        </p:txBody>
      </p:sp>
      <p:sp>
        <p:nvSpPr>
          <p:cNvPr id="10244" name="Text Box 4"/>
          <p:cNvSpPr txBox="1">
            <a:spLocks noChangeArrowheads="1"/>
          </p:cNvSpPr>
          <p:nvPr/>
        </p:nvSpPr>
        <p:spPr bwMode="auto">
          <a:xfrm>
            <a:off x="4643438" y="1916113"/>
            <a:ext cx="404177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ctr">
              <a:spcBef>
                <a:spcPts val="450"/>
              </a:spcBef>
              <a:buClrTx/>
              <a:buFontTx/>
              <a:buNone/>
            </a:pPr>
            <a:r>
              <a:rPr lang="tr-TR" altLang="tr-TR" b="1"/>
              <a:t>DONTS</a:t>
            </a:r>
          </a:p>
        </p:txBody>
      </p:sp>
      <p:sp>
        <p:nvSpPr>
          <p:cNvPr id="10245" name="Text Box 5"/>
          <p:cNvSpPr txBox="1">
            <a:spLocks noChangeArrowheads="1"/>
          </p:cNvSpPr>
          <p:nvPr/>
        </p:nvSpPr>
        <p:spPr bwMode="auto">
          <a:xfrm>
            <a:off x="4645025" y="2636838"/>
            <a:ext cx="4041775"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nSpc>
                <a:spcPct val="90000"/>
              </a:lnSpc>
              <a:spcBef>
                <a:spcPts val="600"/>
              </a:spcBef>
              <a:buClrTx/>
              <a:buFontTx/>
              <a:buNone/>
            </a:pPr>
            <a:r>
              <a:rPr lang="en-GB" altLang="tr-TR" sz="2400" dirty="0"/>
              <a:t>All other project information</a:t>
            </a:r>
          </a:p>
          <a:p>
            <a:pPr>
              <a:lnSpc>
                <a:spcPct val="90000"/>
              </a:lnSpc>
              <a:spcBef>
                <a:spcPts val="600"/>
              </a:spcBef>
              <a:buFont typeface="Arial" charset="0"/>
              <a:buChar char="•"/>
            </a:pPr>
            <a:r>
              <a:rPr lang="en-GB" altLang="tr-TR" sz="2400" dirty="0"/>
              <a:t>the project title</a:t>
            </a:r>
          </a:p>
          <a:p>
            <a:pPr>
              <a:lnSpc>
                <a:spcPct val="90000"/>
              </a:lnSpc>
              <a:spcBef>
                <a:spcPts val="600"/>
              </a:spcBef>
              <a:buFont typeface="Arial" charset="0"/>
              <a:buChar char="•"/>
            </a:pPr>
            <a:r>
              <a:rPr lang="en-GB" altLang="tr-TR" sz="2400" dirty="0"/>
              <a:t>the National Agency project ID</a:t>
            </a:r>
          </a:p>
          <a:p>
            <a:pPr>
              <a:lnSpc>
                <a:spcPct val="90000"/>
              </a:lnSpc>
              <a:spcBef>
                <a:spcPts val="600"/>
              </a:spcBef>
              <a:buFont typeface="Arial" charset="0"/>
              <a:buChar char="•"/>
            </a:pPr>
            <a:r>
              <a:rPr lang="en-GB" altLang="tr-TR" sz="2400" dirty="0"/>
              <a:t> the project activity periods</a:t>
            </a:r>
          </a:p>
          <a:p>
            <a:pPr>
              <a:lnSpc>
                <a:spcPct val="90000"/>
              </a:lnSpc>
              <a:spcBef>
                <a:spcPts val="600"/>
              </a:spcBef>
              <a:buClrTx/>
              <a:buFontTx/>
              <a:buNone/>
            </a:pPr>
            <a:r>
              <a:rPr lang="en-GB" altLang="tr-TR" sz="2400" dirty="0"/>
              <a:t>To request changes</a:t>
            </a:r>
          </a:p>
          <a:p>
            <a:pPr>
              <a:lnSpc>
                <a:spcPct val="90000"/>
              </a:lnSpc>
              <a:spcBef>
                <a:spcPts val="600"/>
              </a:spcBef>
              <a:buClrTx/>
              <a:buFontTx/>
              <a:buNone/>
            </a:pPr>
            <a:endParaRPr lang="tr-TR" altLang="tr-TR" sz="2400" dirty="0"/>
          </a:p>
          <a:p>
            <a:pPr>
              <a:lnSpc>
                <a:spcPct val="90000"/>
              </a:lnSpc>
              <a:spcBef>
                <a:spcPts val="600"/>
              </a:spcBef>
              <a:buClrTx/>
              <a:buFontTx/>
              <a:buNone/>
            </a:pPr>
            <a:endParaRPr lang="tr-TR" altLang="tr-TR" sz="2400" dirty="0"/>
          </a:p>
          <a:p>
            <a:pPr>
              <a:lnSpc>
                <a:spcPct val="90000"/>
              </a:lnSpc>
              <a:spcBef>
                <a:spcPts val="600"/>
              </a:spcBef>
              <a:buClrTx/>
              <a:buFontTx/>
              <a:buNone/>
            </a:pPr>
            <a:r>
              <a:rPr lang="tr-TR" altLang="tr-TR" sz="2400" dirty="0"/>
              <a:t>	            </a:t>
            </a:r>
            <a:r>
              <a:rPr lang="en-GB" altLang="tr-TR" sz="2400" dirty="0"/>
              <a:t>National Agency</a:t>
            </a:r>
          </a:p>
          <a:p>
            <a:pPr>
              <a:lnSpc>
                <a:spcPct val="90000"/>
              </a:lnSpc>
              <a:spcBef>
                <a:spcPts val="600"/>
              </a:spcBef>
              <a:buClrTx/>
              <a:buFontTx/>
              <a:buNone/>
            </a:pPr>
            <a:endParaRPr lang="en-GB" altLang="tr-TR" sz="2400" dirty="0"/>
          </a:p>
        </p:txBody>
      </p:sp>
      <p:sp>
        <p:nvSpPr>
          <p:cNvPr id="10246" name="Text Box 6"/>
          <p:cNvSpPr txBox="1">
            <a:spLocks noChangeArrowheads="1"/>
          </p:cNvSpPr>
          <p:nvPr/>
        </p:nvSpPr>
        <p:spPr bwMode="auto">
          <a:xfrm>
            <a:off x="2268538" y="1125538"/>
            <a:ext cx="424815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marL="0" lvl="2" indent="0" algn="ctr">
              <a:buClrTx/>
              <a:buFontTx/>
              <a:buNone/>
            </a:pPr>
            <a:r>
              <a:rPr lang="tr-TR" altLang="tr-TR" sz="3200" b="1"/>
              <a:t>3.2.1.</a:t>
            </a:r>
            <a:r>
              <a:rPr lang="en-GB" altLang="tr-TR" sz="3200" b="1"/>
              <a:t>Manual </a:t>
            </a:r>
            <a:r>
              <a:rPr lang="tr-TR" altLang="tr-TR" sz="3200" b="1"/>
              <a:t>C</a:t>
            </a:r>
            <a:r>
              <a:rPr lang="en-GB" altLang="tr-TR" sz="3200" b="1"/>
              <a:t>hanges</a:t>
            </a:r>
          </a:p>
          <a:p>
            <a:pPr>
              <a:buClrTx/>
              <a:buFontTx/>
              <a:buNone/>
            </a:pPr>
            <a:endParaRPr lang="en-GB" altLang="tr-TR" sz="3200" b="1"/>
          </a:p>
        </p:txBody>
      </p:sp>
      <p:sp>
        <p:nvSpPr>
          <p:cNvPr id="10247" name="AutoShape 7"/>
          <p:cNvSpPr>
            <a:spLocks noChangeArrowheads="1"/>
          </p:cNvSpPr>
          <p:nvPr/>
        </p:nvSpPr>
        <p:spPr bwMode="auto">
          <a:xfrm>
            <a:off x="5384800" y="5110163"/>
            <a:ext cx="576263" cy="287337"/>
          </a:xfrm>
          <a:prstGeom prst="downArrow">
            <a:avLst>
              <a:gd name="adj1" fmla="val 50000"/>
              <a:gd name="adj2" fmla="val 50000"/>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pic>
        <p:nvPicPr>
          <p:cNvPr id="1024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75" y="5445125"/>
            <a:ext cx="1050925" cy="957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1715</TotalTime>
  <Words>2869</Words>
  <Application>Microsoft Office PowerPoint</Application>
  <PresentationFormat>On-screen Show (4:3)</PresentationFormat>
  <Paragraphs>360</Paragraphs>
  <Slides>63</Slides>
  <Notes>26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Executive</vt:lpstr>
      <vt:lpstr>MT+ GUIDE FOR BENEFICIARIES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5. CONTACTS 5.2. How to add organisation contact person? </vt:lpstr>
      <vt:lpstr> 5. CONTACTS 5.2. How to add organisation contact person? </vt:lpstr>
      <vt:lpstr> 5. CONTACTS 5.3.How to edit contact person details? </vt:lpstr>
      <vt:lpstr> 5. CONTACTS 5.3.How to edit contact person details? </vt:lpstr>
      <vt:lpstr>  5. CONTACTS 5.4.How to remove organisation contact person?  </vt:lpstr>
      <vt:lpstr>  5. CONTACTS 5.5. How to enable or disable access to Mobility Tool+ website for other users?   </vt:lpstr>
      <vt:lpstr>  5. CONTACTS 5.5. How to enable or disable access to Mobility Tool+ website for other users?   </vt:lpstr>
      <vt:lpstr>  6. MOBILITIES 6.1.How to display list of mobilities?   </vt:lpstr>
      <vt:lpstr>6. MOBILITIES 6.1.How to display list of mobilities?</vt:lpstr>
      <vt:lpstr>6. MOBILITIES 6.2.How to add new mobility?</vt:lpstr>
      <vt:lpstr>6. MOBILITIES 6.2.How to add new mobility?</vt:lpstr>
      <vt:lpstr>6. MOBILITIES 6.2.How to add new mobility?</vt:lpstr>
      <vt:lpstr>6. MOBILITIES 6.2.How to add new mobility?</vt:lpstr>
      <vt:lpstr>6. MOBILITIES 6.2.How to add new mobility?</vt:lpstr>
      <vt:lpstr>6. MOBILITIES 6.2.How to add new mobility?</vt:lpstr>
      <vt:lpstr>6. MOBILITIES 6.2.How to add new mobility?</vt:lpstr>
      <vt:lpstr>6. MOBILITIES 6.2.How to add new mobility?</vt:lpstr>
      <vt:lpstr>6. MOBILITIES 6.3. How to change mobility details?</vt:lpstr>
      <vt:lpstr>6. MOBILITIES 6.3. How to change mobility details?</vt:lpstr>
      <vt:lpstr>6. MOBILITIES 6.4. Import and export of mobility data</vt:lpstr>
      <vt:lpstr>6. MOBILITIES 6.4. Import and export of mobility data</vt:lpstr>
      <vt:lpstr>7. Participant reports </vt:lpstr>
      <vt:lpstr>7. Participant reports 7.1. How to request participant reports?</vt:lpstr>
      <vt:lpstr>7. Participant reports 7.1. How to request participant reports?</vt:lpstr>
      <vt:lpstr>7. Participant reports 7.2. How to check participant report status?</vt:lpstr>
      <vt:lpstr>7. Participant reports 7.3. How to see results of participant report?</vt:lpstr>
      <vt:lpstr>8. BUDGET</vt:lpstr>
      <vt:lpstr>8. BUDGET 8.1.What are the elements of project budget on the "Budget" page?</vt:lpstr>
      <vt:lpstr>8. BUDGET 8.2. How to check project budget?</vt:lpstr>
      <vt:lpstr>8. BUDGET 8.3. How to change project budget?</vt:lpstr>
      <vt:lpstr>9. REPORTS </vt:lpstr>
      <vt:lpstr>9. REPORTS 9.1. How can I submit my final report to NA? </vt:lpstr>
      <vt:lpstr>9. REPORTS 9.1. How can I submit my final report to NA? </vt:lpstr>
      <vt:lpstr>9. REPORTS 9.2. What happens after I submit my final report?</vt:lpstr>
      <vt:lpstr> 9. REPORTS 9.3. How can I edit my project after final report submission?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Zehra Betül Korkmaz</dc:creator>
  <cp:lastModifiedBy>Yasemin Çatal</cp:lastModifiedBy>
  <cp:revision>41</cp:revision>
  <cp:lastPrinted>1601-01-01T00:00:00Z</cp:lastPrinted>
  <dcterms:created xsi:type="dcterms:W3CDTF">2014-12-03T16:43:10Z</dcterms:created>
  <dcterms:modified xsi:type="dcterms:W3CDTF">2015-01-21T18:34:00Z</dcterms:modified>
</cp:coreProperties>
</file>