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88" r:id="rId2"/>
  </p:sldMasterIdLst>
  <p:notesMasterIdLst>
    <p:notesMasterId r:id="rId8"/>
  </p:notesMasterIdLst>
  <p:handoutMasterIdLst>
    <p:handoutMasterId r:id="rId9"/>
  </p:handoutMasterIdLst>
  <p:sldIdLst>
    <p:sldId id="520" r:id="rId3"/>
    <p:sldId id="733" r:id="rId4"/>
    <p:sldId id="738" r:id="rId5"/>
    <p:sldId id="737" r:id="rId6"/>
    <p:sldId id="614" r:id="rId7"/>
  </p:sldIdLst>
  <p:sldSz cx="9144000" cy="6858000" type="screen4x3"/>
  <p:notesSz cx="9931400" cy="67945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zu Akar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121F"/>
    <a:srgbClr val="002A7E"/>
    <a:srgbClr val="FF9900"/>
    <a:srgbClr val="FF9933"/>
    <a:srgbClr val="282828"/>
    <a:srgbClr val="FFCCCC"/>
    <a:srgbClr val="EAF3D9"/>
    <a:srgbClr val="FFE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53" autoAdjust="0"/>
    <p:restoredTop sz="95204" autoAdjust="0"/>
  </p:normalViewPr>
  <p:slideViewPr>
    <p:cSldViewPr>
      <p:cViewPr varScale="1">
        <p:scale>
          <a:sx n="91" d="100"/>
          <a:sy n="91" d="100"/>
        </p:scale>
        <p:origin x="125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E8F0C-C65E-4DE1-ABE6-C60D849DD490}" type="doc">
      <dgm:prSet loTypeId="urn:microsoft.com/office/officeart/2008/layout/BendingPictureCaptionList" loCatId="picture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8912C718-225C-4169-862B-8AFC149B6922}">
      <dgm:prSet custT="1"/>
      <dgm:spPr/>
      <dgm:t>
        <a:bodyPr/>
        <a:lstStyle/>
        <a:p>
          <a:pPr rtl="0">
            <a:buFont typeface="+mj-lt"/>
          </a:pPr>
          <a:r>
            <a:rPr lang="tr-TR" sz="1400" b="1" dirty="0" err="1"/>
            <a:t>Erasmus</a:t>
          </a:r>
          <a:r>
            <a:rPr lang="tr-TR" sz="1400" b="1" dirty="0"/>
            <a:t>+</a:t>
          </a:r>
          <a:br>
            <a:rPr lang="tr-TR" sz="1400" b="1" dirty="0"/>
          </a:br>
          <a:r>
            <a:rPr lang="tr-TR" sz="1100" i="1" dirty="0"/>
            <a:t>(Ulusal Ajans)</a:t>
          </a:r>
          <a:endParaRPr lang="en-GB" sz="1400" i="1" dirty="0"/>
        </a:p>
      </dgm:t>
    </dgm:pt>
    <dgm:pt modelId="{F2150FFA-04A9-47C2-BD14-E491BC1AE793}" type="parTrans" cxnId="{973FCD7B-775C-4681-B779-CFCE88BF41BF}">
      <dgm:prSet/>
      <dgm:spPr/>
      <dgm:t>
        <a:bodyPr/>
        <a:lstStyle/>
        <a:p>
          <a:endParaRPr lang="tr-TR" sz="2800"/>
        </a:p>
      </dgm:t>
    </dgm:pt>
    <dgm:pt modelId="{E5B720DF-01A8-4315-B848-55CD92FA5794}" type="sibTrans" cxnId="{973FCD7B-775C-4681-B779-CFCE88BF41BF}">
      <dgm:prSet/>
      <dgm:spPr/>
      <dgm:t>
        <a:bodyPr/>
        <a:lstStyle/>
        <a:p>
          <a:endParaRPr lang="tr-TR" sz="2800"/>
        </a:p>
      </dgm:t>
    </dgm:pt>
    <dgm:pt modelId="{608ED03D-751C-44B3-92B7-E3490473A5BB}">
      <dgm:prSet custT="1"/>
      <dgm:spPr/>
      <dgm:t>
        <a:bodyPr/>
        <a:lstStyle/>
        <a:p>
          <a:pPr rtl="0">
            <a:buFont typeface="+mj-lt"/>
          </a:pPr>
          <a:r>
            <a:rPr lang="tr-TR" sz="1400" b="1" dirty="0"/>
            <a:t>Ufuk 2020</a:t>
          </a:r>
          <a:br>
            <a:rPr lang="tr-TR" sz="1400" b="1" dirty="0"/>
          </a:br>
          <a:r>
            <a:rPr lang="tr-TR" sz="1100" i="1" dirty="0"/>
            <a:t>(TÜBİTAK)</a:t>
          </a:r>
          <a:endParaRPr lang="en-GB" sz="1400" i="1" dirty="0"/>
        </a:p>
      </dgm:t>
    </dgm:pt>
    <dgm:pt modelId="{1B08A83B-122C-45B6-A9F8-B03A4B988BBA}" type="parTrans" cxnId="{9FDBFA2A-FC1C-4983-B466-0A7C1F40C0C1}">
      <dgm:prSet/>
      <dgm:spPr/>
      <dgm:t>
        <a:bodyPr/>
        <a:lstStyle/>
        <a:p>
          <a:endParaRPr lang="tr-TR" sz="2800"/>
        </a:p>
      </dgm:t>
    </dgm:pt>
    <dgm:pt modelId="{6BB3D3B3-3406-4533-9D5C-37218CF48CAA}" type="sibTrans" cxnId="{9FDBFA2A-FC1C-4983-B466-0A7C1F40C0C1}">
      <dgm:prSet/>
      <dgm:spPr/>
      <dgm:t>
        <a:bodyPr/>
        <a:lstStyle/>
        <a:p>
          <a:endParaRPr lang="tr-TR" sz="2800"/>
        </a:p>
      </dgm:t>
    </dgm:pt>
    <dgm:pt modelId="{C627ADAD-65D4-422B-B51D-AC51FE035979}">
      <dgm:prSet custT="1"/>
      <dgm:spPr/>
      <dgm:t>
        <a:bodyPr/>
        <a:lstStyle/>
        <a:p>
          <a:pPr rtl="0">
            <a:buFont typeface="+mj-lt"/>
          </a:pPr>
          <a:r>
            <a:rPr lang="tr-TR" sz="1400" b="1" dirty="0"/>
            <a:t>COSME</a:t>
          </a:r>
          <a:br>
            <a:rPr lang="tr-TR" sz="1400" b="1" dirty="0"/>
          </a:br>
          <a:r>
            <a:rPr lang="tr-TR" sz="1100" i="1" dirty="0"/>
            <a:t>(KOSGEB)</a:t>
          </a:r>
          <a:endParaRPr lang="en-GB" sz="1400" i="1" dirty="0"/>
        </a:p>
      </dgm:t>
    </dgm:pt>
    <dgm:pt modelId="{35451350-D283-4A60-98D4-FA31E9F2EE7E}" type="parTrans" cxnId="{D31EFB00-07B1-4963-B485-00AF34C5E244}">
      <dgm:prSet/>
      <dgm:spPr/>
      <dgm:t>
        <a:bodyPr/>
        <a:lstStyle/>
        <a:p>
          <a:endParaRPr lang="tr-TR" sz="2800"/>
        </a:p>
      </dgm:t>
    </dgm:pt>
    <dgm:pt modelId="{3C54881D-5A35-4397-93D3-477941F1A9CC}" type="sibTrans" cxnId="{D31EFB00-07B1-4963-B485-00AF34C5E244}">
      <dgm:prSet/>
      <dgm:spPr/>
      <dgm:t>
        <a:bodyPr/>
        <a:lstStyle/>
        <a:p>
          <a:endParaRPr lang="tr-TR" sz="2800"/>
        </a:p>
      </dgm:t>
    </dgm:pt>
    <dgm:pt modelId="{FEC6604A-937D-4C12-8E3A-C22928E6F642}">
      <dgm:prSet custT="1"/>
      <dgm:spPr/>
      <dgm:t>
        <a:bodyPr/>
        <a:lstStyle/>
        <a:p>
          <a:pPr rtl="0">
            <a:buFont typeface="+mj-lt"/>
          </a:pPr>
          <a:r>
            <a:rPr lang="tr-TR" sz="1400" b="1" dirty="0" err="1"/>
            <a:t>Fiscalis</a:t>
          </a:r>
          <a:r>
            <a:rPr lang="tr-TR" sz="1400" b="1" dirty="0"/>
            <a:t> 2020</a:t>
          </a:r>
          <a:br>
            <a:rPr lang="tr-TR" sz="1400" b="1" dirty="0"/>
          </a:br>
          <a:r>
            <a:rPr lang="tr-TR" sz="1100" dirty="0"/>
            <a:t>(</a:t>
          </a:r>
          <a:r>
            <a:rPr lang="tr-TR" sz="1100" i="1" dirty="0"/>
            <a:t>Hazine ve Maliye Bakanlığı)</a:t>
          </a:r>
          <a:endParaRPr lang="en-GB" sz="1400" i="1" dirty="0"/>
        </a:p>
      </dgm:t>
    </dgm:pt>
    <dgm:pt modelId="{406A0970-626E-4C7A-8991-D0F009E65DF0}" type="parTrans" cxnId="{6690F6DB-4706-40DD-B9D5-DDDA0A84128B}">
      <dgm:prSet/>
      <dgm:spPr/>
      <dgm:t>
        <a:bodyPr/>
        <a:lstStyle/>
        <a:p>
          <a:endParaRPr lang="tr-TR" sz="2800"/>
        </a:p>
      </dgm:t>
    </dgm:pt>
    <dgm:pt modelId="{49584A9E-93FC-4810-A998-251DC669B38E}" type="sibTrans" cxnId="{6690F6DB-4706-40DD-B9D5-DDDA0A84128B}">
      <dgm:prSet/>
      <dgm:spPr/>
      <dgm:t>
        <a:bodyPr/>
        <a:lstStyle/>
        <a:p>
          <a:endParaRPr lang="tr-TR" sz="2800"/>
        </a:p>
      </dgm:t>
    </dgm:pt>
    <dgm:pt modelId="{82319133-3F62-4ABC-BAD8-9160722413C2}">
      <dgm:prSet custT="1"/>
      <dgm:spPr/>
      <dgm:t>
        <a:bodyPr/>
        <a:lstStyle/>
        <a:p>
          <a:pPr rtl="0">
            <a:buFont typeface="+mj-lt"/>
          </a:pPr>
          <a:r>
            <a:rPr lang="tr-TR" sz="1400" b="1"/>
            <a:t>Gümrükler 2020</a:t>
          </a:r>
          <a:br>
            <a:rPr lang="tr-TR" sz="1400" b="1"/>
          </a:br>
          <a:r>
            <a:rPr lang="tr-TR" sz="1100" i="1"/>
            <a:t>(Ticaret Bakanlığı)</a:t>
          </a:r>
          <a:endParaRPr lang="en-GB" sz="1400" i="1" dirty="0"/>
        </a:p>
      </dgm:t>
    </dgm:pt>
    <dgm:pt modelId="{9859457E-A8B7-4C3F-B684-541FB0DBEB84}" type="parTrans" cxnId="{04B69494-7E64-4703-B4D5-3A25B37666C9}">
      <dgm:prSet/>
      <dgm:spPr/>
      <dgm:t>
        <a:bodyPr/>
        <a:lstStyle/>
        <a:p>
          <a:endParaRPr lang="tr-TR" sz="2800"/>
        </a:p>
      </dgm:t>
    </dgm:pt>
    <dgm:pt modelId="{1F4BD1C0-C988-4579-8A26-3B205C58A7EB}" type="sibTrans" cxnId="{04B69494-7E64-4703-B4D5-3A25B37666C9}">
      <dgm:prSet/>
      <dgm:spPr/>
      <dgm:t>
        <a:bodyPr/>
        <a:lstStyle/>
        <a:p>
          <a:endParaRPr lang="tr-TR" sz="2800"/>
        </a:p>
      </dgm:t>
    </dgm:pt>
    <dgm:pt modelId="{7D971EF1-24A8-4965-ADED-293BC5B030DB}">
      <dgm:prSet custT="1"/>
      <dgm:spPr/>
      <dgm:t>
        <a:bodyPr/>
        <a:lstStyle/>
        <a:p>
          <a:pPr rtl="0">
            <a:buFont typeface="+mj-lt"/>
          </a:pPr>
          <a:r>
            <a:rPr lang="tr-TR" sz="1400" b="1"/>
            <a:t>Sivil Koruma Mekanizması</a:t>
          </a:r>
          <a:br>
            <a:rPr lang="tr-TR" sz="1400" b="1"/>
          </a:br>
          <a:r>
            <a:rPr lang="tr-TR" sz="1100"/>
            <a:t>(</a:t>
          </a:r>
          <a:r>
            <a:rPr lang="tr-TR" sz="1100" i="1"/>
            <a:t>AFAD)</a:t>
          </a:r>
          <a:endParaRPr lang="en-GB" sz="1400" i="1" dirty="0"/>
        </a:p>
      </dgm:t>
    </dgm:pt>
    <dgm:pt modelId="{C3AA76C1-297A-4DC1-894A-038C29AE1864}" type="parTrans" cxnId="{D1ADCB81-EB0B-42FF-9549-95265EB39BF5}">
      <dgm:prSet/>
      <dgm:spPr/>
      <dgm:t>
        <a:bodyPr/>
        <a:lstStyle/>
        <a:p>
          <a:endParaRPr lang="tr-TR" sz="2800"/>
        </a:p>
      </dgm:t>
    </dgm:pt>
    <dgm:pt modelId="{03C6B2D8-CCB4-4DE2-B536-0D90A185AC8A}" type="sibTrans" cxnId="{D1ADCB81-EB0B-42FF-9549-95265EB39BF5}">
      <dgm:prSet/>
      <dgm:spPr/>
      <dgm:t>
        <a:bodyPr/>
        <a:lstStyle/>
        <a:p>
          <a:endParaRPr lang="tr-TR" sz="2800"/>
        </a:p>
      </dgm:t>
    </dgm:pt>
    <dgm:pt modelId="{07F038B2-20CF-4209-814D-7A48374506A0}">
      <dgm:prSet custT="1"/>
      <dgm:spPr/>
      <dgm:t>
        <a:bodyPr/>
        <a:lstStyle/>
        <a:p>
          <a:pPr rtl="0">
            <a:buFont typeface="+mj-lt"/>
          </a:pPr>
          <a:r>
            <a:rPr lang="tr-TR" sz="1400" b="1" dirty="0"/>
            <a:t>Yaratıcı Avrupa</a:t>
          </a:r>
          <a:br>
            <a:rPr lang="tr-TR" sz="1400" b="1" dirty="0"/>
          </a:br>
          <a:r>
            <a:rPr lang="tr-TR" sz="1100" i="1" dirty="0"/>
            <a:t>(Kültür ve Turizm Bakanlığı) </a:t>
          </a:r>
          <a:br>
            <a:rPr lang="tr-TR" sz="1100" i="1" dirty="0"/>
          </a:br>
          <a:r>
            <a:rPr lang="tr-TR" sz="1100" dirty="0"/>
            <a:t>(2015-2016)</a:t>
          </a:r>
          <a:endParaRPr lang="en-GB" sz="1400" dirty="0"/>
        </a:p>
      </dgm:t>
    </dgm:pt>
    <dgm:pt modelId="{11465DAC-EC8F-4C85-9DE1-272FA3CD76A9}" type="parTrans" cxnId="{A30ABB99-CE3A-4CA6-84C1-B7F63FBA5F97}">
      <dgm:prSet/>
      <dgm:spPr/>
      <dgm:t>
        <a:bodyPr/>
        <a:lstStyle/>
        <a:p>
          <a:endParaRPr lang="tr-TR" sz="2800"/>
        </a:p>
      </dgm:t>
    </dgm:pt>
    <dgm:pt modelId="{BB9B4856-78B3-42CE-93DD-DCFB0B4575C5}" type="sibTrans" cxnId="{A30ABB99-CE3A-4CA6-84C1-B7F63FBA5F97}">
      <dgm:prSet/>
      <dgm:spPr/>
      <dgm:t>
        <a:bodyPr/>
        <a:lstStyle/>
        <a:p>
          <a:endParaRPr lang="tr-TR" sz="2800"/>
        </a:p>
      </dgm:t>
    </dgm:pt>
    <dgm:pt modelId="{861202AB-DF6D-4114-942F-721F5054BDC8}">
      <dgm:prSet custT="1"/>
      <dgm:spPr/>
      <dgm:t>
        <a:bodyPr/>
        <a:lstStyle/>
        <a:p>
          <a:pPr rtl="0">
            <a:buFont typeface="+mj-lt"/>
          </a:pPr>
          <a:r>
            <a:rPr lang="tr-TR" sz="1400" b="1" dirty="0" err="1"/>
            <a:t>EaSI</a:t>
          </a:r>
          <a:br>
            <a:rPr lang="tr-TR" sz="1400" b="1" dirty="0"/>
          </a:br>
          <a:r>
            <a:rPr lang="tr-TR" sz="1100" i="1" dirty="0"/>
            <a:t>(AB Başkanlığı)</a:t>
          </a:r>
          <a:endParaRPr lang="en-GB" sz="1400" i="1" dirty="0"/>
        </a:p>
      </dgm:t>
    </dgm:pt>
    <dgm:pt modelId="{0E58961F-3286-41CF-9D9B-4D4838A8B3B1}" type="sibTrans" cxnId="{3337D95D-6BE6-4BC5-89B9-0574A302C3BD}">
      <dgm:prSet/>
      <dgm:spPr/>
      <dgm:t>
        <a:bodyPr/>
        <a:lstStyle/>
        <a:p>
          <a:endParaRPr lang="tr-TR" sz="2800"/>
        </a:p>
      </dgm:t>
    </dgm:pt>
    <dgm:pt modelId="{16ADE628-68FC-4E59-9777-8E7537D0607D}" type="parTrans" cxnId="{3337D95D-6BE6-4BC5-89B9-0574A302C3BD}">
      <dgm:prSet/>
      <dgm:spPr/>
      <dgm:t>
        <a:bodyPr/>
        <a:lstStyle/>
        <a:p>
          <a:endParaRPr lang="tr-TR" sz="2800"/>
        </a:p>
      </dgm:t>
    </dgm:pt>
    <dgm:pt modelId="{80CAD64C-F9C8-466D-86C2-94E933DA9BC8}">
      <dgm:prSet custT="1"/>
      <dgm:spPr/>
      <dgm:t>
        <a:bodyPr/>
        <a:lstStyle/>
        <a:p>
          <a:pPr rtl="0">
            <a:buFont typeface="+mj-lt"/>
          </a:pPr>
          <a:r>
            <a:rPr lang="tr-TR" sz="1400" b="1" kern="1200" dirty="0"/>
            <a:t>ESC</a:t>
          </a:r>
          <a:br>
            <a:rPr lang="tr-TR" sz="1400" b="1" kern="1200" dirty="0"/>
          </a:br>
          <a:r>
            <a:rPr lang="tr-TR" sz="1100" i="1" dirty="0"/>
            <a:t>(Ulusal Ajans)</a:t>
          </a:r>
        </a:p>
      </dgm:t>
    </dgm:pt>
    <dgm:pt modelId="{60614F69-A7B5-49FA-A778-45428D7BF374}" type="sibTrans" cxnId="{EE3A7B0B-8D78-4985-91C9-746934E0592A}">
      <dgm:prSet/>
      <dgm:spPr/>
      <dgm:t>
        <a:bodyPr/>
        <a:lstStyle/>
        <a:p>
          <a:endParaRPr lang="tr-TR"/>
        </a:p>
      </dgm:t>
    </dgm:pt>
    <dgm:pt modelId="{591CF2AF-13AC-4489-B57B-874EF1EEAEA7}" type="parTrans" cxnId="{EE3A7B0B-8D78-4985-91C9-746934E0592A}">
      <dgm:prSet/>
      <dgm:spPr/>
      <dgm:t>
        <a:bodyPr/>
        <a:lstStyle/>
        <a:p>
          <a:endParaRPr lang="tr-TR"/>
        </a:p>
      </dgm:t>
    </dgm:pt>
    <dgm:pt modelId="{9BF60237-22D8-4DA2-A1FB-B6F2F26876A9}" type="pres">
      <dgm:prSet presAssocID="{8C2E8F0C-C65E-4DE1-ABE6-C60D849DD490}" presName="Name0" presStyleCnt="0">
        <dgm:presLayoutVars>
          <dgm:dir/>
          <dgm:resizeHandles val="exact"/>
        </dgm:presLayoutVars>
      </dgm:prSet>
      <dgm:spPr/>
    </dgm:pt>
    <dgm:pt modelId="{EDA093A7-B0A1-4CD6-B13B-667C7B0730A5}" type="pres">
      <dgm:prSet presAssocID="{8912C718-225C-4169-862B-8AFC149B6922}" presName="composite" presStyleCnt="0"/>
      <dgm:spPr/>
    </dgm:pt>
    <dgm:pt modelId="{9077083B-4366-4F9A-A3D1-332C8DBAE7EF}" type="pres">
      <dgm:prSet presAssocID="{8912C718-225C-4169-862B-8AFC149B6922}" presName="rect1" presStyleLbl="bgImgPlace1" presStyleIdx="0" presStyleCnt="9" custScaleX="66445" custScaleY="76289" custLinFactNeighborX="-28453" custLinFactNeighborY="-139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5FCC2EA-E91A-4F04-822B-AB1586A2653F}" type="pres">
      <dgm:prSet presAssocID="{8912C718-225C-4169-862B-8AFC149B6922}" presName="wedgeRectCallout1" presStyleLbl="node1" presStyleIdx="0" presStyleCnt="9" custScaleX="57810" custScaleY="78540" custLinFactNeighborX="-36981" custLinFactNeighborY="7175">
        <dgm:presLayoutVars>
          <dgm:bulletEnabled val="1"/>
        </dgm:presLayoutVars>
      </dgm:prSet>
      <dgm:spPr/>
    </dgm:pt>
    <dgm:pt modelId="{850C604B-66A6-4022-A267-DF2134BDE7CF}" type="pres">
      <dgm:prSet presAssocID="{E5B720DF-01A8-4315-B848-55CD92FA5794}" presName="sibTrans" presStyleCnt="0"/>
      <dgm:spPr/>
    </dgm:pt>
    <dgm:pt modelId="{C8011BCD-8E06-4176-89AD-B3C22F5BCD78}" type="pres">
      <dgm:prSet presAssocID="{80CAD64C-F9C8-466D-86C2-94E933DA9BC8}" presName="composite" presStyleCnt="0"/>
      <dgm:spPr/>
    </dgm:pt>
    <dgm:pt modelId="{8534AF2A-95EE-46B0-B407-4D4091DEA776}" type="pres">
      <dgm:prSet presAssocID="{80CAD64C-F9C8-466D-86C2-94E933DA9BC8}" presName="rect1" presStyleLbl="bgImgPlace1" presStyleIdx="1" presStyleCnt="9" custScaleX="65743" custScaleY="73541" custLinFactNeighborX="-24933" custLinFactNeighborY="-340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5D0079F-F32C-4CC9-9960-5A8017F88997}" type="pres">
      <dgm:prSet presAssocID="{80CAD64C-F9C8-466D-86C2-94E933DA9BC8}" presName="wedgeRectCallout1" presStyleLbl="node1" presStyleIdx="1" presStyleCnt="9" custScaleX="64309" custScaleY="68506" custLinFactNeighborX="-36727" custLinFactNeighborY="3151">
        <dgm:presLayoutVars>
          <dgm:bulletEnabled val="1"/>
        </dgm:presLayoutVars>
      </dgm:prSet>
      <dgm:spPr/>
    </dgm:pt>
    <dgm:pt modelId="{72A6F805-0C1C-4DE0-B85A-68DE03CBED65}" type="pres">
      <dgm:prSet presAssocID="{60614F69-A7B5-49FA-A778-45428D7BF374}" presName="sibTrans" presStyleCnt="0"/>
      <dgm:spPr/>
    </dgm:pt>
    <dgm:pt modelId="{B0F4548A-35F5-4756-B102-BF15A1AD98B8}" type="pres">
      <dgm:prSet presAssocID="{608ED03D-751C-44B3-92B7-E3490473A5BB}" presName="composite" presStyleCnt="0"/>
      <dgm:spPr/>
    </dgm:pt>
    <dgm:pt modelId="{280F8432-76DF-4F46-84E8-28C590361EF3}" type="pres">
      <dgm:prSet presAssocID="{608ED03D-751C-44B3-92B7-E3490473A5BB}" presName="rect1" presStyleLbl="bgImgPlace1" presStyleIdx="2" presStyleCnt="9" custScaleX="66512" custScaleY="76399" custLinFactNeighborX="-29717" custLinFactNeighborY="-134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817B93A4-C42B-4557-B6F9-90A5025B8994}" type="pres">
      <dgm:prSet presAssocID="{608ED03D-751C-44B3-92B7-E3490473A5BB}" presName="wedgeRectCallout1" presStyleLbl="node1" presStyleIdx="2" presStyleCnt="9" custScaleX="57839" custScaleY="78792" custLinFactNeighborX="-42097" custLinFactNeighborY="7285">
        <dgm:presLayoutVars>
          <dgm:bulletEnabled val="1"/>
        </dgm:presLayoutVars>
      </dgm:prSet>
      <dgm:spPr/>
    </dgm:pt>
    <dgm:pt modelId="{A5E0260F-6EDE-4CA4-90DE-3C95F1C4953A}" type="pres">
      <dgm:prSet presAssocID="{6BB3D3B3-3406-4533-9D5C-37218CF48CAA}" presName="sibTrans" presStyleCnt="0"/>
      <dgm:spPr/>
    </dgm:pt>
    <dgm:pt modelId="{3E22A62B-53D2-4AAC-9118-2313016201FF}" type="pres">
      <dgm:prSet presAssocID="{C627ADAD-65D4-422B-B51D-AC51FE035979}" presName="composite" presStyleCnt="0"/>
      <dgm:spPr/>
    </dgm:pt>
    <dgm:pt modelId="{86740A8E-2E3F-411F-ACC9-111C2B321E2E}" type="pres">
      <dgm:prSet presAssocID="{C627ADAD-65D4-422B-B51D-AC51FE035979}" presName="rect1" presStyleLbl="bgImgPlace1" presStyleIdx="3" presStyleCnt="9" custScaleX="66512" custScaleY="76399" custLinFactNeighborX="-34317" custLinFactNeighborY="274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724CF8A-BDD1-4123-8A61-713FE96B6CE5}" type="pres">
      <dgm:prSet presAssocID="{C627ADAD-65D4-422B-B51D-AC51FE035979}" presName="wedgeRectCallout1" presStyleLbl="node1" presStyleIdx="3" presStyleCnt="9" custScaleX="57839" custScaleY="78791" custLinFactNeighborX="-43592" custLinFactNeighborY="7284">
        <dgm:presLayoutVars>
          <dgm:bulletEnabled val="1"/>
        </dgm:presLayoutVars>
      </dgm:prSet>
      <dgm:spPr/>
    </dgm:pt>
    <dgm:pt modelId="{039E6683-6909-4B43-8CCC-C0CF86F7BC15}" type="pres">
      <dgm:prSet presAssocID="{3C54881D-5A35-4397-93D3-477941F1A9CC}" presName="sibTrans" presStyleCnt="0"/>
      <dgm:spPr/>
    </dgm:pt>
    <dgm:pt modelId="{F2254F59-7CE9-4582-8C06-D963775E0E7A}" type="pres">
      <dgm:prSet presAssocID="{861202AB-DF6D-4114-942F-721F5054BDC8}" presName="composite" presStyleCnt="0"/>
      <dgm:spPr/>
    </dgm:pt>
    <dgm:pt modelId="{24A5961F-6BB2-4ED7-9C10-2770B1A21494}" type="pres">
      <dgm:prSet presAssocID="{861202AB-DF6D-4114-942F-721F5054BDC8}" presName="rect1" presStyleLbl="bgImgPlace1" presStyleIdx="4" presStyleCnt="9" custScaleX="66512" custScaleY="70270" custLinFactNeighborX="-34694" custLinFactNeighborY="325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C1131FA-9CA5-43A1-96D9-5467CD0362E8}" type="pres">
      <dgm:prSet presAssocID="{861202AB-DF6D-4114-942F-721F5054BDC8}" presName="wedgeRectCallout1" presStyleLbl="node1" presStyleIdx="4" presStyleCnt="9" custScaleX="57839" custScaleY="102139" custLinFactNeighborX="-46764" custLinFactNeighborY="8753">
        <dgm:presLayoutVars>
          <dgm:bulletEnabled val="1"/>
        </dgm:presLayoutVars>
      </dgm:prSet>
      <dgm:spPr/>
    </dgm:pt>
    <dgm:pt modelId="{21DF5DB0-C5FD-42A4-BDB4-3E4EBF0CE322}" type="pres">
      <dgm:prSet presAssocID="{0E58961F-3286-41CF-9D9B-4D4838A8B3B1}" presName="sibTrans" presStyleCnt="0"/>
      <dgm:spPr/>
    </dgm:pt>
    <dgm:pt modelId="{0037E019-5784-46A3-A281-168CC7B0E300}" type="pres">
      <dgm:prSet presAssocID="{FEC6604A-937D-4C12-8E3A-C22928E6F642}" presName="composite" presStyleCnt="0"/>
      <dgm:spPr/>
    </dgm:pt>
    <dgm:pt modelId="{639F0D9B-0B4B-4720-8074-AA9E07345B3E}" type="pres">
      <dgm:prSet presAssocID="{FEC6604A-937D-4C12-8E3A-C22928E6F642}" presName="rect1" presStyleLbl="bgImgPlace1" presStyleIdx="5" presStyleCnt="9" custScaleX="69058" custScaleY="67982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47BD1036-6090-452A-AE6D-6AD5094DF397}" type="pres">
      <dgm:prSet presAssocID="{FEC6604A-937D-4C12-8E3A-C22928E6F642}" presName="wedgeRectCallout1" presStyleLbl="node1" presStyleIdx="5" presStyleCnt="9" custLinFactNeighborX="-255">
        <dgm:presLayoutVars>
          <dgm:bulletEnabled val="1"/>
        </dgm:presLayoutVars>
      </dgm:prSet>
      <dgm:spPr/>
    </dgm:pt>
    <dgm:pt modelId="{92F94713-C722-41A1-A1AF-0869253E59D2}" type="pres">
      <dgm:prSet presAssocID="{49584A9E-93FC-4810-A998-251DC669B38E}" presName="sibTrans" presStyleCnt="0"/>
      <dgm:spPr/>
    </dgm:pt>
    <dgm:pt modelId="{CD17B591-456C-44B8-BA97-BF44060AFD3B}" type="pres">
      <dgm:prSet presAssocID="{82319133-3F62-4ABC-BAD8-9160722413C2}" presName="composite" presStyleCnt="0"/>
      <dgm:spPr/>
    </dgm:pt>
    <dgm:pt modelId="{A93C8810-B234-4CF7-90D2-FB8479C024E0}" type="pres">
      <dgm:prSet presAssocID="{82319133-3F62-4ABC-BAD8-9160722413C2}" presName="rect1" presStyleLbl="bgImgPlace1" presStyleIdx="6" presStyleCnt="9" custScaleX="76991" custScaleY="6798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05A8FD9F-A565-44E4-A24E-BD5F20E3876D}" type="pres">
      <dgm:prSet presAssocID="{82319133-3F62-4ABC-BAD8-9160722413C2}" presName="wedgeRectCallout1" presStyleLbl="node1" presStyleIdx="6" presStyleCnt="9">
        <dgm:presLayoutVars>
          <dgm:bulletEnabled val="1"/>
        </dgm:presLayoutVars>
      </dgm:prSet>
      <dgm:spPr/>
    </dgm:pt>
    <dgm:pt modelId="{CEC0654A-ADB2-4EA7-83B6-CA8F02371E65}" type="pres">
      <dgm:prSet presAssocID="{1F4BD1C0-C988-4579-8A26-3B205C58A7EB}" presName="sibTrans" presStyleCnt="0"/>
      <dgm:spPr/>
    </dgm:pt>
    <dgm:pt modelId="{0FCCBDB8-432A-43EF-9D77-6ED9B01EC328}" type="pres">
      <dgm:prSet presAssocID="{7D971EF1-24A8-4965-ADED-293BC5B030DB}" presName="composite" presStyleCnt="0"/>
      <dgm:spPr/>
    </dgm:pt>
    <dgm:pt modelId="{94BA043A-FFC7-4552-B0BC-51447407759B}" type="pres">
      <dgm:prSet presAssocID="{7D971EF1-24A8-4965-ADED-293BC5B030DB}" presName="rect1" presStyleLbl="bgImgPlace1" presStyleIdx="7" presStyleCnt="9" custScaleX="86258" custScaleY="74570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A6391789-425F-43DE-AE76-8E7104E35727}" type="pres">
      <dgm:prSet presAssocID="{7D971EF1-24A8-4965-ADED-293BC5B030DB}" presName="wedgeRectCallout1" presStyleLbl="node1" presStyleIdx="7" presStyleCnt="9">
        <dgm:presLayoutVars>
          <dgm:bulletEnabled val="1"/>
        </dgm:presLayoutVars>
      </dgm:prSet>
      <dgm:spPr/>
    </dgm:pt>
    <dgm:pt modelId="{46D2297E-D3AF-4061-AE6D-F80BDCA07A70}" type="pres">
      <dgm:prSet presAssocID="{03C6B2D8-CCB4-4DE2-B536-0D90A185AC8A}" presName="sibTrans" presStyleCnt="0"/>
      <dgm:spPr/>
    </dgm:pt>
    <dgm:pt modelId="{78A5480A-165E-4738-8BC0-74DC5EBDF6AD}" type="pres">
      <dgm:prSet presAssocID="{07F038B2-20CF-4209-814D-7A48374506A0}" presName="composite" presStyleCnt="0"/>
      <dgm:spPr/>
    </dgm:pt>
    <dgm:pt modelId="{DB677930-A178-492C-BBEF-17C9B65D3485}" type="pres">
      <dgm:prSet presAssocID="{07F038B2-20CF-4209-814D-7A48374506A0}" presName="rect1" presStyleLbl="bgImgPlace1" presStyleIdx="8" presStyleCnt="9" custScaleX="88009" custScaleY="90960" custLinFactNeighborX="-2026" custLinFactNeighborY="-206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539E775A-1635-453D-A1D0-7D602163514B}" type="pres">
      <dgm:prSet presAssocID="{07F038B2-20CF-4209-814D-7A48374506A0}" presName="wedgeRectCallout1" presStyleLbl="node1" presStyleIdx="8" presStyleCnt="9">
        <dgm:presLayoutVars>
          <dgm:bulletEnabled val="1"/>
        </dgm:presLayoutVars>
      </dgm:prSet>
      <dgm:spPr/>
    </dgm:pt>
  </dgm:ptLst>
  <dgm:cxnLst>
    <dgm:cxn modelId="{D31EFB00-07B1-4963-B485-00AF34C5E244}" srcId="{8C2E8F0C-C65E-4DE1-ABE6-C60D849DD490}" destId="{C627ADAD-65D4-422B-B51D-AC51FE035979}" srcOrd="3" destOrd="0" parTransId="{35451350-D283-4A60-98D4-FA31E9F2EE7E}" sibTransId="{3C54881D-5A35-4397-93D3-477941F1A9CC}"/>
    <dgm:cxn modelId="{EE3A7B0B-8D78-4985-91C9-746934E0592A}" srcId="{8C2E8F0C-C65E-4DE1-ABE6-C60D849DD490}" destId="{80CAD64C-F9C8-466D-86C2-94E933DA9BC8}" srcOrd="1" destOrd="0" parTransId="{591CF2AF-13AC-4489-B57B-874EF1EEAEA7}" sibTransId="{60614F69-A7B5-49FA-A778-45428D7BF374}"/>
    <dgm:cxn modelId="{EDA92616-1EA5-494B-8307-4C826D824661}" type="presOf" srcId="{8C2E8F0C-C65E-4DE1-ABE6-C60D849DD490}" destId="{9BF60237-22D8-4DA2-A1FB-B6F2F26876A9}" srcOrd="0" destOrd="0" presId="urn:microsoft.com/office/officeart/2008/layout/BendingPictureCaptionList"/>
    <dgm:cxn modelId="{AC85161E-FF77-4CE1-B2C8-53B3DE114B90}" type="presOf" srcId="{FEC6604A-937D-4C12-8E3A-C22928E6F642}" destId="{47BD1036-6090-452A-AE6D-6AD5094DF397}" srcOrd="0" destOrd="0" presId="urn:microsoft.com/office/officeart/2008/layout/BendingPictureCaptionList"/>
    <dgm:cxn modelId="{9FDBFA2A-FC1C-4983-B466-0A7C1F40C0C1}" srcId="{8C2E8F0C-C65E-4DE1-ABE6-C60D849DD490}" destId="{608ED03D-751C-44B3-92B7-E3490473A5BB}" srcOrd="2" destOrd="0" parTransId="{1B08A83B-122C-45B6-A9F8-B03A4B988BBA}" sibTransId="{6BB3D3B3-3406-4533-9D5C-37218CF48CAA}"/>
    <dgm:cxn modelId="{E63A593B-6B13-4CE4-A834-E600A7784A88}" type="presOf" srcId="{82319133-3F62-4ABC-BAD8-9160722413C2}" destId="{05A8FD9F-A565-44E4-A24E-BD5F20E3876D}" srcOrd="0" destOrd="0" presId="urn:microsoft.com/office/officeart/2008/layout/BendingPictureCaptionList"/>
    <dgm:cxn modelId="{62DD4F3C-09F0-40D4-9538-CC3B07D4699F}" type="presOf" srcId="{608ED03D-751C-44B3-92B7-E3490473A5BB}" destId="{817B93A4-C42B-4557-B6F9-90A5025B8994}" srcOrd="0" destOrd="0" presId="urn:microsoft.com/office/officeart/2008/layout/BendingPictureCaptionList"/>
    <dgm:cxn modelId="{16B2BB43-965E-4086-A0D2-75BDAF57C245}" type="presOf" srcId="{C627ADAD-65D4-422B-B51D-AC51FE035979}" destId="{9724CF8A-BDD1-4123-8A61-713FE96B6CE5}" srcOrd="0" destOrd="0" presId="urn:microsoft.com/office/officeart/2008/layout/BendingPictureCaptionList"/>
    <dgm:cxn modelId="{3337D95D-6BE6-4BC5-89B9-0574A302C3BD}" srcId="{8C2E8F0C-C65E-4DE1-ABE6-C60D849DD490}" destId="{861202AB-DF6D-4114-942F-721F5054BDC8}" srcOrd="4" destOrd="0" parTransId="{16ADE628-68FC-4E59-9777-8E7537D0607D}" sibTransId="{0E58961F-3286-41CF-9D9B-4D4838A8B3B1}"/>
    <dgm:cxn modelId="{41EE3F76-D207-420C-B9C5-51C54E504AF2}" type="presOf" srcId="{07F038B2-20CF-4209-814D-7A48374506A0}" destId="{539E775A-1635-453D-A1D0-7D602163514B}" srcOrd="0" destOrd="0" presId="urn:microsoft.com/office/officeart/2008/layout/BendingPictureCaptionList"/>
    <dgm:cxn modelId="{973FCD7B-775C-4681-B779-CFCE88BF41BF}" srcId="{8C2E8F0C-C65E-4DE1-ABE6-C60D849DD490}" destId="{8912C718-225C-4169-862B-8AFC149B6922}" srcOrd="0" destOrd="0" parTransId="{F2150FFA-04A9-47C2-BD14-E491BC1AE793}" sibTransId="{E5B720DF-01A8-4315-B848-55CD92FA5794}"/>
    <dgm:cxn modelId="{D1ADCB81-EB0B-42FF-9549-95265EB39BF5}" srcId="{8C2E8F0C-C65E-4DE1-ABE6-C60D849DD490}" destId="{7D971EF1-24A8-4965-ADED-293BC5B030DB}" srcOrd="7" destOrd="0" parTransId="{C3AA76C1-297A-4DC1-894A-038C29AE1864}" sibTransId="{03C6B2D8-CCB4-4DE2-B536-0D90A185AC8A}"/>
    <dgm:cxn modelId="{04B69494-7E64-4703-B4D5-3A25B37666C9}" srcId="{8C2E8F0C-C65E-4DE1-ABE6-C60D849DD490}" destId="{82319133-3F62-4ABC-BAD8-9160722413C2}" srcOrd="6" destOrd="0" parTransId="{9859457E-A8B7-4C3F-B684-541FB0DBEB84}" sibTransId="{1F4BD1C0-C988-4579-8A26-3B205C58A7EB}"/>
    <dgm:cxn modelId="{A30ABB99-CE3A-4CA6-84C1-B7F63FBA5F97}" srcId="{8C2E8F0C-C65E-4DE1-ABE6-C60D849DD490}" destId="{07F038B2-20CF-4209-814D-7A48374506A0}" srcOrd="8" destOrd="0" parTransId="{11465DAC-EC8F-4C85-9DE1-272FA3CD76A9}" sibTransId="{BB9B4856-78B3-42CE-93DD-DCFB0B4575C5}"/>
    <dgm:cxn modelId="{D912AFB5-2E89-46A0-B548-2C7397EE396E}" type="presOf" srcId="{7D971EF1-24A8-4965-ADED-293BC5B030DB}" destId="{A6391789-425F-43DE-AE76-8E7104E35727}" srcOrd="0" destOrd="0" presId="urn:microsoft.com/office/officeart/2008/layout/BendingPictureCaptionList"/>
    <dgm:cxn modelId="{6690F6DB-4706-40DD-B9D5-DDDA0A84128B}" srcId="{8C2E8F0C-C65E-4DE1-ABE6-C60D849DD490}" destId="{FEC6604A-937D-4C12-8E3A-C22928E6F642}" srcOrd="5" destOrd="0" parTransId="{406A0970-626E-4C7A-8991-D0F009E65DF0}" sibTransId="{49584A9E-93FC-4810-A998-251DC669B38E}"/>
    <dgm:cxn modelId="{6860D4E4-3745-4F15-89EA-F1AA5654DA03}" type="presOf" srcId="{861202AB-DF6D-4114-942F-721F5054BDC8}" destId="{FC1131FA-9CA5-43A1-96D9-5467CD0362E8}" srcOrd="0" destOrd="0" presId="urn:microsoft.com/office/officeart/2008/layout/BendingPictureCaptionList"/>
    <dgm:cxn modelId="{88BE3CFB-DB00-4F05-87ED-9EE5AB8E87BD}" type="presOf" srcId="{80CAD64C-F9C8-466D-86C2-94E933DA9BC8}" destId="{D5D0079F-F32C-4CC9-9960-5A8017F88997}" srcOrd="0" destOrd="0" presId="urn:microsoft.com/office/officeart/2008/layout/BendingPictureCaptionList"/>
    <dgm:cxn modelId="{D48A67FD-8904-4BEA-A8D7-83EFE6EBC3E4}" type="presOf" srcId="{8912C718-225C-4169-862B-8AFC149B6922}" destId="{85FCC2EA-E91A-4F04-822B-AB1586A2653F}" srcOrd="0" destOrd="0" presId="urn:microsoft.com/office/officeart/2008/layout/BendingPictureCaptionList"/>
    <dgm:cxn modelId="{2EFFA420-6D2C-46F8-A5A2-215F498A4BB6}" type="presParOf" srcId="{9BF60237-22D8-4DA2-A1FB-B6F2F26876A9}" destId="{EDA093A7-B0A1-4CD6-B13B-667C7B0730A5}" srcOrd="0" destOrd="0" presId="urn:microsoft.com/office/officeart/2008/layout/BendingPictureCaptionList"/>
    <dgm:cxn modelId="{DE46D222-2499-4EEE-BDEC-3D9C9295741B}" type="presParOf" srcId="{EDA093A7-B0A1-4CD6-B13B-667C7B0730A5}" destId="{9077083B-4366-4F9A-A3D1-332C8DBAE7EF}" srcOrd="0" destOrd="0" presId="urn:microsoft.com/office/officeart/2008/layout/BendingPictureCaptionList"/>
    <dgm:cxn modelId="{D0BF3AE0-0A39-4C3A-9D0D-692C02C01DC0}" type="presParOf" srcId="{EDA093A7-B0A1-4CD6-B13B-667C7B0730A5}" destId="{85FCC2EA-E91A-4F04-822B-AB1586A2653F}" srcOrd="1" destOrd="0" presId="urn:microsoft.com/office/officeart/2008/layout/BendingPictureCaptionList"/>
    <dgm:cxn modelId="{7E64D9D3-B1DB-4BF1-962E-ABE217F89899}" type="presParOf" srcId="{9BF60237-22D8-4DA2-A1FB-B6F2F26876A9}" destId="{850C604B-66A6-4022-A267-DF2134BDE7CF}" srcOrd="1" destOrd="0" presId="urn:microsoft.com/office/officeart/2008/layout/BendingPictureCaptionList"/>
    <dgm:cxn modelId="{53CA03E1-740A-4641-B528-93F7ACB3A41E}" type="presParOf" srcId="{9BF60237-22D8-4DA2-A1FB-B6F2F26876A9}" destId="{C8011BCD-8E06-4176-89AD-B3C22F5BCD78}" srcOrd="2" destOrd="0" presId="urn:microsoft.com/office/officeart/2008/layout/BendingPictureCaptionList"/>
    <dgm:cxn modelId="{09516A04-24E9-47E0-84B2-448537B8C62C}" type="presParOf" srcId="{C8011BCD-8E06-4176-89AD-B3C22F5BCD78}" destId="{8534AF2A-95EE-46B0-B407-4D4091DEA776}" srcOrd="0" destOrd="0" presId="urn:microsoft.com/office/officeart/2008/layout/BendingPictureCaptionList"/>
    <dgm:cxn modelId="{DE645102-0B6D-4B3E-9399-5B4AA6E754FE}" type="presParOf" srcId="{C8011BCD-8E06-4176-89AD-B3C22F5BCD78}" destId="{D5D0079F-F32C-4CC9-9960-5A8017F88997}" srcOrd="1" destOrd="0" presId="urn:microsoft.com/office/officeart/2008/layout/BendingPictureCaptionList"/>
    <dgm:cxn modelId="{4FF6CF06-1D6D-44DC-8955-573980551E36}" type="presParOf" srcId="{9BF60237-22D8-4DA2-A1FB-B6F2F26876A9}" destId="{72A6F805-0C1C-4DE0-B85A-68DE03CBED65}" srcOrd="3" destOrd="0" presId="urn:microsoft.com/office/officeart/2008/layout/BendingPictureCaptionList"/>
    <dgm:cxn modelId="{4BBE0C8A-BC8D-4955-BAE1-4C2EB2B40435}" type="presParOf" srcId="{9BF60237-22D8-4DA2-A1FB-B6F2F26876A9}" destId="{B0F4548A-35F5-4756-B102-BF15A1AD98B8}" srcOrd="4" destOrd="0" presId="urn:microsoft.com/office/officeart/2008/layout/BendingPictureCaptionList"/>
    <dgm:cxn modelId="{CE184114-5FE3-4B4F-8CD5-16304486E8D7}" type="presParOf" srcId="{B0F4548A-35F5-4756-B102-BF15A1AD98B8}" destId="{280F8432-76DF-4F46-84E8-28C590361EF3}" srcOrd="0" destOrd="0" presId="urn:microsoft.com/office/officeart/2008/layout/BendingPictureCaptionList"/>
    <dgm:cxn modelId="{0F212A8B-34A3-4036-AABA-1A71DA827890}" type="presParOf" srcId="{B0F4548A-35F5-4756-B102-BF15A1AD98B8}" destId="{817B93A4-C42B-4557-B6F9-90A5025B8994}" srcOrd="1" destOrd="0" presId="urn:microsoft.com/office/officeart/2008/layout/BendingPictureCaptionList"/>
    <dgm:cxn modelId="{31362581-B9A0-4341-8CE1-CE9868FE1456}" type="presParOf" srcId="{9BF60237-22D8-4DA2-A1FB-B6F2F26876A9}" destId="{A5E0260F-6EDE-4CA4-90DE-3C95F1C4953A}" srcOrd="5" destOrd="0" presId="urn:microsoft.com/office/officeart/2008/layout/BendingPictureCaptionList"/>
    <dgm:cxn modelId="{8E8F52E2-12C8-410A-8AED-B81596E8E806}" type="presParOf" srcId="{9BF60237-22D8-4DA2-A1FB-B6F2F26876A9}" destId="{3E22A62B-53D2-4AAC-9118-2313016201FF}" srcOrd="6" destOrd="0" presId="urn:microsoft.com/office/officeart/2008/layout/BendingPictureCaptionList"/>
    <dgm:cxn modelId="{307D494F-3B27-4F42-B352-A1300402B377}" type="presParOf" srcId="{3E22A62B-53D2-4AAC-9118-2313016201FF}" destId="{86740A8E-2E3F-411F-ACC9-111C2B321E2E}" srcOrd="0" destOrd="0" presId="urn:microsoft.com/office/officeart/2008/layout/BendingPictureCaptionList"/>
    <dgm:cxn modelId="{8128E570-A6C3-49EC-A60A-B0E2A1E40827}" type="presParOf" srcId="{3E22A62B-53D2-4AAC-9118-2313016201FF}" destId="{9724CF8A-BDD1-4123-8A61-713FE96B6CE5}" srcOrd="1" destOrd="0" presId="urn:microsoft.com/office/officeart/2008/layout/BendingPictureCaptionList"/>
    <dgm:cxn modelId="{FCFCDB89-3BC8-4C58-86BC-1AE366EF5125}" type="presParOf" srcId="{9BF60237-22D8-4DA2-A1FB-B6F2F26876A9}" destId="{039E6683-6909-4B43-8CCC-C0CF86F7BC15}" srcOrd="7" destOrd="0" presId="urn:microsoft.com/office/officeart/2008/layout/BendingPictureCaptionList"/>
    <dgm:cxn modelId="{8893A122-3B0F-4C61-A83B-4EB5057F911D}" type="presParOf" srcId="{9BF60237-22D8-4DA2-A1FB-B6F2F26876A9}" destId="{F2254F59-7CE9-4582-8C06-D963775E0E7A}" srcOrd="8" destOrd="0" presId="urn:microsoft.com/office/officeart/2008/layout/BendingPictureCaptionList"/>
    <dgm:cxn modelId="{1F4FD450-5B75-4076-8168-7599C4ACCEC6}" type="presParOf" srcId="{F2254F59-7CE9-4582-8C06-D963775E0E7A}" destId="{24A5961F-6BB2-4ED7-9C10-2770B1A21494}" srcOrd="0" destOrd="0" presId="urn:microsoft.com/office/officeart/2008/layout/BendingPictureCaptionList"/>
    <dgm:cxn modelId="{B36E7D43-BA09-4700-BF33-EBADBFD17C9C}" type="presParOf" srcId="{F2254F59-7CE9-4582-8C06-D963775E0E7A}" destId="{FC1131FA-9CA5-43A1-96D9-5467CD0362E8}" srcOrd="1" destOrd="0" presId="urn:microsoft.com/office/officeart/2008/layout/BendingPictureCaptionList"/>
    <dgm:cxn modelId="{81610F33-F8C1-4DBC-BE82-853ED9CA7257}" type="presParOf" srcId="{9BF60237-22D8-4DA2-A1FB-B6F2F26876A9}" destId="{21DF5DB0-C5FD-42A4-BDB4-3E4EBF0CE322}" srcOrd="9" destOrd="0" presId="urn:microsoft.com/office/officeart/2008/layout/BendingPictureCaptionList"/>
    <dgm:cxn modelId="{EDD7E8AE-1DD6-4F9F-9F53-F2CB209BB3A3}" type="presParOf" srcId="{9BF60237-22D8-4DA2-A1FB-B6F2F26876A9}" destId="{0037E019-5784-46A3-A281-168CC7B0E300}" srcOrd="10" destOrd="0" presId="urn:microsoft.com/office/officeart/2008/layout/BendingPictureCaptionList"/>
    <dgm:cxn modelId="{9CAE5A58-A194-4508-A019-B2A4645E2F48}" type="presParOf" srcId="{0037E019-5784-46A3-A281-168CC7B0E300}" destId="{639F0D9B-0B4B-4720-8074-AA9E07345B3E}" srcOrd="0" destOrd="0" presId="urn:microsoft.com/office/officeart/2008/layout/BendingPictureCaptionList"/>
    <dgm:cxn modelId="{2DAFC6D6-53CD-4402-9922-74A4798347E3}" type="presParOf" srcId="{0037E019-5784-46A3-A281-168CC7B0E300}" destId="{47BD1036-6090-452A-AE6D-6AD5094DF397}" srcOrd="1" destOrd="0" presId="urn:microsoft.com/office/officeart/2008/layout/BendingPictureCaptionList"/>
    <dgm:cxn modelId="{E8AA4CF3-3D18-4C5F-AD89-BDD2F1954DFA}" type="presParOf" srcId="{9BF60237-22D8-4DA2-A1FB-B6F2F26876A9}" destId="{92F94713-C722-41A1-A1AF-0869253E59D2}" srcOrd="11" destOrd="0" presId="urn:microsoft.com/office/officeart/2008/layout/BendingPictureCaptionList"/>
    <dgm:cxn modelId="{A5A85159-439A-4A4F-8B6A-CD5D85BF878F}" type="presParOf" srcId="{9BF60237-22D8-4DA2-A1FB-B6F2F26876A9}" destId="{CD17B591-456C-44B8-BA97-BF44060AFD3B}" srcOrd="12" destOrd="0" presId="urn:microsoft.com/office/officeart/2008/layout/BendingPictureCaptionList"/>
    <dgm:cxn modelId="{D65A99C8-C32E-4987-9884-2A3651861B4B}" type="presParOf" srcId="{CD17B591-456C-44B8-BA97-BF44060AFD3B}" destId="{A93C8810-B234-4CF7-90D2-FB8479C024E0}" srcOrd="0" destOrd="0" presId="urn:microsoft.com/office/officeart/2008/layout/BendingPictureCaptionList"/>
    <dgm:cxn modelId="{13F50DFD-FD0B-4BE1-8EC6-D37AD1B76E46}" type="presParOf" srcId="{CD17B591-456C-44B8-BA97-BF44060AFD3B}" destId="{05A8FD9F-A565-44E4-A24E-BD5F20E3876D}" srcOrd="1" destOrd="0" presId="urn:microsoft.com/office/officeart/2008/layout/BendingPictureCaptionList"/>
    <dgm:cxn modelId="{DC6E49CC-04B0-4765-A18F-63CF877197A4}" type="presParOf" srcId="{9BF60237-22D8-4DA2-A1FB-B6F2F26876A9}" destId="{CEC0654A-ADB2-4EA7-83B6-CA8F02371E65}" srcOrd="13" destOrd="0" presId="urn:microsoft.com/office/officeart/2008/layout/BendingPictureCaptionList"/>
    <dgm:cxn modelId="{260F6808-E96C-4099-9166-D77EB1665144}" type="presParOf" srcId="{9BF60237-22D8-4DA2-A1FB-B6F2F26876A9}" destId="{0FCCBDB8-432A-43EF-9D77-6ED9B01EC328}" srcOrd="14" destOrd="0" presId="urn:microsoft.com/office/officeart/2008/layout/BendingPictureCaptionList"/>
    <dgm:cxn modelId="{393673B9-DA45-4FA7-90E5-85939C4A1C8E}" type="presParOf" srcId="{0FCCBDB8-432A-43EF-9D77-6ED9B01EC328}" destId="{94BA043A-FFC7-4552-B0BC-51447407759B}" srcOrd="0" destOrd="0" presId="urn:microsoft.com/office/officeart/2008/layout/BendingPictureCaptionList"/>
    <dgm:cxn modelId="{7A86375C-9E88-4A37-B5A9-FD39BDC71AF9}" type="presParOf" srcId="{0FCCBDB8-432A-43EF-9D77-6ED9B01EC328}" destId="{A6391789-425F-43DE-AE76-8E7104E35727}" srcOrd="1" destOrd="0" presId="urn:microsoft.com/office/officeart/2008/layout/BendingPictureCaptionList"/>
    <dgm:cxn modelId="{49BB5702-CFE3-472C-BF2B-8D73C4156A04}" type="presParOf" srcId="{9BF60237-22D8-4DA2-A1FB-B6F2F26876A9}" destId="{46D2297E-D3AF-4061-AE6D-F80BDCA07A70}" srcOrd="15" destOrd="0" presId="urn:microsoft.com/office/officeart/2008/layout/BendingPictureCaptionList"/>
    <dgm:cxn modelId="{D075C74E-7DB8-4604-9164-92C6A1055471}" type="presParOf" srcId="{9BF60237-22D8-4DA2-A1FB-B6F2F26876A9}" destId="{78A5480A-165E-4738-8BC0-74DC5EBDF6AD}" srcOrd="16" destOrd="0" presId="urn:microsoft.com/office/officeart/2008/layout/BendingPictureCaptionList"/>
    <dgm:cxn modelId="{D8F6589D-13CE-4289-8889-3344DF6E943A}" type="presParOf" srcId="{78A5480A-165E-4738-8BC0-74DC5EBDF6AD}" destId="{DB677930-A178-492C-BBEF-17C9B65D3485}" srcOrd="0" destOrd="0" presId="urn:microsoft.com/office/officeart/2008/layout/BendingPictureCaptionList"/>
    <dgm:cxn modelId="{96F773D0-A18F-44E9-9459-44FCEBEAFCD7}" type="presParOf" srcId="{78A5480A-165E-4738-8BC0-74DC5EBDF6AD}" destId="{539E775A-1635-453D-A1D0-7D602163514B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E8F0C-C65E-4DE1-ABE6-C60D849DD490}" type="doc">
      <dgm:prSet loTypeId="urn:microsoft.com/office/officeart/2008/layout/BendingPictureCaptionList" loCatId="picture" qsTypeId="urn:microsoft.com/office/officeart/2005/8/quickstyle/3d4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8912C718-225C-4169-862B-8AFC149B6922}">
      <dgm:prSet custT="1"/>
      <dgm:spPr/>
      <dgm:t>
        <a:bodyPr/>
        <a:lstStyle/>
        <a:p>
          <a:pPr rtl="0">
            <a:buFont typeface="+mj-lt"/>
          </a:pPr>
          <a:r>
            <a:rPr lang="tr-TR" sz="1400" b="1" dirty="0" err="1"/>
            <a:t>Erasmus</a:t>
          </a:r>
          <a:r>
            <a:rPr lang="tr-TR" sz="1400" b="1" dirty="0"/>
            <a:t>+</a:t>
          </a:r>
          <a:br>
            <a:rPr lang="tr-TR" sz="1400" b="1" dirty="0"/>
          </a:br>
          <a:r>
            <a:rPr lang="tr-TR" sz="1100" i="1" dirty="0"/>
            <a:t>(Ulusal Ajans)</a:t>
          </a:r>
          <a:endParaRPr lang="en-GB" sz="1400" i="1" dirty="0"/>
        </a:p>
      </dgm:t>
    </dgm:pt>
    <dgm:pt modelId="{F2150FFA-04A9-47C2-BD14-E491BC1AE793}" type="parTrans" cxnId="{973FCD7B-775C-4681-B779-CFCE88BF41BF}">
      <dgm:prSet/>
      <dgm:spPr/>
      <dgm:t>
        <a:bodyPr/>
        <a:lstStyle/>
        <a:p>
          <a:endParaRPr lang="tr-TR" sz="2800"/>
        </a:p>
      </dgm:t>
    </dgm:pt>
    <dgm:pt modelId="{E5B720DF-01A8-4315-B848-55CD92FA5794}" type="sibTrans" cxnId="{973FCD7B-775C-4681-B779-CFCE88BF41BF}">
      <dgm:prSet/>
      <dgm:spPr/>
      <dgm:t>
        <a:bodyPr/>
        <a:lstStyle/>
        <a:p>
          <a:endParaRPr lang="tr-TR" sz="2800"/>
        </a:p>
      </dgm:t>
    </dgm:pt>
    <dgm:pt modelId="{608ED03D-751C-44B3-92B7-E3490473A5BB}">
      <dgm:prSet custT="1"/>
      <dgm:spPr/>
      <dgm:t>
        <a:bodyPr/>
        <a:lstStyle/>
        <a:p>
          <a:pPr rtl="0">
            <a:buFont typeface="+mj-lt"/>
          </a:pPr>
          <a:r>
            <a:rPr lang="tr-TR" sz="1400" b="1" dirty="0"/>
            <a:t>Ufuk 2020</a:t>
          </a:r>
          <a:br>
            <a:rPr lang="tr-TR" sz="1400" b="1" dirty="0"/>
          </a:br>
          <a:r>
            <a:rPr lang="tr-TR" sz="1100" i="1" dirty="0"/>
            <a:t>(TÜBİTAK)</a:t>
          </a:r>
          <a:endParaRPr lang="en-GB" sz="1400" i="1" dirty="0"/>
        </a:p>
      </dgm:t>
    </dgm:pt>
    <dgm:pt modelId="{1B08A83B-122C-45B6-A9F8-B03A4B988BBA}" type="parTrans" cxnId="{9FDBFA2A-FC1C-4983-B466-0A7C1F40C0C1}">
      <dgm:prSet/>
      <dgm:spPr/>
      <dgm:t>
        <a:bodyPr/>
        <a:lstStyle/>
        <a:p>
          <a:endParaRPr lang="tr-TR" sz="2800"/>
        </a:p>
      </dgm:t>
    </dgm:pt>
    <dgm:pt modelId="{6BB3D3B3-3406-4533-9D5C-37218CF48CAA}" type="sibTrans" cxnId="{9FDBFA2A-FC1C-4983-B466-0A7C1F40C0C1}">
      <dgm:prSet/>
      <dgm:spPr/>
      <dgm:t>
        <a:bodyPr/>
        <a:lstStyle/>
        <a:p>
          <a:endParaRPr lang="tr-TR" sz="2800"/>
        </a:p>
      </dgm:t>
    </dgm:pt>
    <dgm:pt modelId="{C627ADAD-65D4-422B-B51D-AC51FE035979}">
      <dgm:prSet custT="1"/>
      <dgm:spPr/>
      <dgm:t>
        <a:bodyPr/>
        <a:lstStyle/>
        <a:p>
          <a:pPr rtl="0">
            <a:buFont typeface="+mj-lt"/>
          </a:pPr>
          <a:r>
            <a:rPr lang="tr-TR" sz="1400" b="1" dirty="0"/>
            <a:t>COSME</a:t>
          </a:r>
          <a:br>
            <a:rPr lang="tr-TR" sz="1400" b="1" dirty="0"/>
          </a:br>
          <a:r>
            <a:rPr lang="tr-TR" sz="1100" i="1" dirty="0"/>
            <a:t>(KOSGEB)</a:t>
          </a:r>
          <a:endParaRPr lang="en-GB" sz="1400" i="1" dirty="0"/>
        </a:p>
      </dgm:t>
    </dgm:pt>
    <dgm:pt modelId="{35451350-D283-4A60-98D4-FA31E9F2EE7E}" type="parTrans" cxnId="{D31EFB00-07B1-4963-B485-00AF34C5E244}">
      <dgm:prSet/>
      <dgm:spPr/>
      <dgm:t>
        <a:bodyPr/>
        <a:lstStyle/>
        <a:p>
          <a:endParaRPr lang="tr-TR" sz="2800"/>
        </a:p>
      </dgm:t>
    </dgm:pt>
    <dgm:pt modelId="{3C54881D-5A35-4397-93D3-477941F1A9CC}" type="sibTrans" cxnId="{D31EFB00-07B1-4963-B485-00AF34C5E244}">
      <dgm:prSet/>
      <dgm:spPr/>
      <dgm:t>
        <a:bodyPr/>
        <a:lstStyle/>
        <a:p>
          <a:endParaRPr lang="tr-TR" sz="2800"/>
        </a:p>
      </dgm:t>
    </dgm:pt>
    <dgm:pt modelId="{861202AB-DF6D-4114-942F-721F5054BDC8}">
      <dgm:prSet custT="1"/>
      <dgm:spPr/>
      <dgm:t>
        <a:bodyPr/>
        <a:lstStyle/>
        <a:p>
          <a:pPr rtl="0">
            <a:buFont typeface="+mj-lt"/>
          </a:pPr>
          <a:r>
            <a:rPr lang="tr-TR" sz="1400" b="1" dirty="0" err="1"/>
            <a:t>EaSI</a:t>
          </a:r>
          <a:br>
            <a:rPr lang="tr-TR" sz="1400" b="1" dirty="0"/>
          </a:br>
          <a:r>
            <a:rPr lang="tr-TR" sz="1100" i="1" dirty="0"/>
            <a:t>(AB Başkanlığı)</a:t>
          </a:r>
          <a:endParaRPr lang="en-GB" sz="1400" i="1" dirty="0"/>
        </a:p>
      </dgm:t>
    </dgm:pt>
    <dgm:pt modelId="{0E58961F-3286-41CF-9D9B-4D4838A8B3B1}" type="sibTrans" cxnId="{3337D95D-6BE6-4BC5-89B9-0574A302C3BD}">
      <dgm:prSet/>
      <dgm:spPr/>
      <dgm:t>
        <a:bodyPr/>
        <a:lstStyle/>
        <a:p>
          <a:endParaRPr lang="tr-TR" sz="2800"/>
        </a:p>
      </dgm:t>
    </dgm:pt>
    <dgm:pt modelId="{16ADE628-68FC-4E59-9777-8E7537D0607D}" type="parTrans" cxnId="{3337D95D-6BE6-4BC5-89B9-0574A302C3BD}">
      <dgm:prSet/>
      <dgm:spPr/>
      <dgm:t>
        <a:bodyPr/>
        <a:lstStyle/>
        <a:p>
          <a:endParaRPr lang="tr-TR" sz="2800"/>
        </a:p>
      </dgm:t>
    </dgm:pt>
    <dgm:pt modelId="{80CAD64C-F9C8-466D-86C2-94E933DA9BC8}">
      <dgm:prSet custT="1"/>
      <dgm:spPr/>
      <dgm:t>
        <a:bodyPr/>
        <a:lstStyle/>
        <a:p>
          <a:pPr rtl="0">
            <a:buFont typeface="+mj-lt"/>
          </a:pPr>
          <a:r>
            <a:rPr lang="tr-TR" sz="1400" b="1" kern="1200" dirty="0"/>
            <a:t>ESC</a:t>
          </a:r>
          <a:br>
            <a:rPr lang="tr-TR" sz="1400" b="1" kern="1200" dirty="0"/>
          </a:br>
          <a:r>
            <a:rPr lang="tr-TR" sz="1100" i="1" dirty="0"/>
            <a:t>(Ulusal Ajans)</a:t>
          </a:r>
        </a:p>
      </dgm:t>
    </dgm:pt>
    <dgm:pt modelId="{591CF2AF-13AC-4489-B57B-874EF1EEAEA7}" type="parTrans" cxnId="{EE3A7B0B-8D78-4985-91C9-746934E0592A}">
      <dgm:prSet/>
      <dgm:spPr/>
      <dgm:t>
        <a:bodyPr/>
        <a:lstStyle/>
        <a:p>
          <a:endParaRPr lang="tr-TR"/>
        </a:p>
      </dgm:t>
    </dgm:pt>
    <dgm:pt modelId="{60614F69-A7B5-49FA-A778-45428D7BF374}" type="sibTrans" cxnId="{EE3A7B0B-8D78-4985-91C9-746934E0592A}">
      <dgm:prSet/>
      <dgm:spPr/>
      <dgm:t>
        <a:bodyPr/>
        <a:lstStyle/>
        <a:p>
          <a:endParaRPr lang="tr-TR"/>
        </a:p>
      </dgm:t>
    </dgm:pt>
    <dgm:pt modelId="{9BF60237-22D8-4DA2-A1FB-B6F2F26876A9}" type="pres">
      <dgm:prSet presAssocID="{8C2E8F0C-C65E-4DE1-ABE6-C60D849DD490}" presName="Name0" presStyleCnt="0">
        <dgm:presLayoutVars>
          <dgm:dir/>
          <dgm:resizeHandles val="exact"/>
        </dgm:presLayoutVars>
      </dgm:prSet>
      <dgm:spPr/>
    </dgm:pt>
    <dgm:pt modelId="{EDA093A7-B0A1-4CD6-B13B-667C7B0730A5}" type="pres">
      <dgm:prSet presAssocID="{8912C718-225C-4169-862B-8AFC149B6922}" presName="composite" presStyleCnt="0"/>
      <dgm:spPr/>
    </dgm:pt>
    <dgm:pt modelId="{9077083B-4366-4F9A-A3D1-332C8DBAE7EF}" type="pres">
      <dgm:prSet presAssocID="{8912C718-225C-4169-862B-8AFC149B6922}" presName="rect1" presStyleLbl="bgImgPlace1" presStyleIdx="0" presStyleCnt="5" custScaleX="96478" custScaleY="76289" custLinFactNeighborX="2609" custLinFactNeighborY="709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85FCC2EA-E91A-4F04-822B-AB1586A2653F}" type="pres">
      <dgm:prSet presAssocID="{8912C718-225C-4169-862B-8AFC149B6922}" presName="wedgeRectCallout1" presStyleLbl="node1" presStyleIdx="0" presStyleCnt="5" custScaleX="57810" custScaleY="78540" custLinFactNeighborX="1099" custLinFactNeighborY="-26688">
        <dgm:presLayoutVars>
          <dgm:bulletEnabled val="1"/>
        </dgm:presLayoutVars>
      </dgm:prSet>
      <dgm:spPr/>
    </dgm:pt>
    <dgm:pt modelId="{850C604B-66A6-4022-A267-DF2134BDE7CF}" type="pres">
      <dgm:prSet presAssocID="{E5B720DF-01A8-4315-B848-55CD92FA5794}" presName="sibTrans" presStyleCnt="0"/>
      <dgm:spPr/>
    </dgm:pt>
    <dgm:pt modelId="{C8011BCD-8E06-4176-89AD-B3C22F5BCD78}" type="pres">
      <dgm:prSet presAssocID="{80CAD64C-F9C8-466D-86C2-94E933DA9BC8}" presName="composite" presStyleCnt="0"/>
      <dgm:spPr/>
    </dgm:pt>
    <dgm:pt modelId="{8534AF2A-95EE-46B0-B407-4D4091DEA776}" type="pres">
      <dgm:prSet presAssocID="{80CAD64C-F9C8-466D-86C2-94E933DA9BC8}" presName="rect1" presStyleLbl="bgImgPlace1" presStyleIdx="1" presStyleCnt="5" custScaleX="85129" custScaleY="73541" custLinFactNeighborX="71626" custLinFactNeighborY="1280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5D0079F-F32C-4CC9-9960-5A8017F88997}" type="pres">
      <dgm:prSet presAssocID="{80CAD64C-F9C8-466D-86C2-94E933DA9BC8}" presName="wedgeRectCallout1" presStyleLbl="node1" presStyleIdx="1" presStyleCnt="5" custScaleX="64309" custScaleY="68506" custLinFactNeighborX="77254" custLinFactNeighborY="-11470">
        <dgm:presLayoutVars>
          <dgm:bulletEnabled val="1"/>
        </dgm:presLayoutVars>
      </dgm:prSet>
      <dgm:spPr/>
    </dgm:pt>
    <dgm:pt modelId="{72A6F805-0C1C-4DE0-B85A-68DE03CBED65}" type="pres">
      <dgm:prSet presAssocID="{60614F69-A7B5-49FA-A778-45428D7BF374}" presName="sibTrans" presStyleCnt="0"/>
      <dgm:spPr/>
    </dgm:pt>
    <dgm:pt modelId="{B0F4548A-35F5-4756-B102-BF15A1AD98B8}" type="pres">
      <dgm:prSet presAssocID="{608ED03D-751C-44B3-92B7-E3490473A5BB}" presName="composite" presStyleCnt="0"/>
      <dgm:spPr/>
    </dgm:pt>
    <dgm:pt modelId="{280F8432-76DF-4F46-84E8-28C590361EF3}" type="pres">
      <dgm:prSet presAssocID="{608ED03D-751C-44B3-92B7-E3490473A5BB}" presName="rect1" presStyleLbl="bgImgPlace1" presStyleIdx="2" presStyleCnt="5" custScaleX="66512" custScaleY="76399" custLinFactX="-67975" custLinFactY="30795" custLinFactNeighborX="-100000" custLinFactNeighborY="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817B93A4-C42B-4557-B6F9-90A5025B8994}" type="pres">
      <dgm:prSet presAssocID="{608ED03D-751C-44B3-92B7-E3490473A5BB}" presName="wedgeRectCallout1" presStyleLbl="node1" presStyleIdx="2" presStyleCnt="5" custScaleX="57839" custScaleY="78792" custLinFactX="-94577" custLinFactY="126699" custLinFactNeighborX="-100000" custLinFactNeighborY="200000">
        <dgm:presLayoutVars>
          <dgm:bulletEnabled val="1"/>
        </dgm:presLayoutVars>
      </dgm:prSet>
      <dgm:spPr/>
    </dgm:pt>
    <dgm:pt modelId="{A5E0260F-6EDE-4CA4-90DE-3C95F1C4953A}" type="pres">
      <dgm:prSet presAssocID="{6BB3D3B3-3406-4533-9D5C-37218CF48CAA}" presName="sibTrans" presStyleCnt="0"/>
      <dgm:spPr/>
    </dgm:pt>
    <dgm:pt modelId="{3E22A62B-53D2-4AAC-9118-2313016201FF}" type="pres">
      <dgm:prSet presAssocID="{C627ADAD-65D4-422B-B51D-AC51FE035979}" presName="composite" presStyleCnt="0"/>
      <dgm:spPr/>
    </dgm:pt>
    <dgm:pt modelId="{86740A8E-2E3F-411F-ACC9-111C2B321E2E}" type="pres">
      <dgm:prSet presAssocID="{C627ADAD-65D4-422B-B51D-AC51FE035979}" presName="rect1" presStyleLbl="bgImgPlace1" presStyleIdx="3" presStyleCnt="5" custScaleX="66512" custScaleY="76399" custLinFactX="-36841" custLinFactY="27159" custLinFactNeighborX="-100000" custLinFactNeighborY="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9724CF8A-BDD1-4123-8A61-713FE96B6CE5}" type="pres">
      <dgm:prSet presAssocID="{C627ADAD-65D4-422B-B51D-AC51FE035979}" presName="wedgeRectCallout1" presStyleLbl="node1" presStyleIdx="3" presStyleCnt="5" custScaleX="57839" custScaleY="78791" custLinFactX="-58763" custLinFactY="137063" custLinFactNeighborX="-100000" custLinFactNeighborY="200000">
        <dgm:presLayoutVars>
          <dgm:bulletEnabled val="1"/>
        </dgm:presLayoutVars>
      </dgm:prSet>
      <dgm:spPr/>
    </dgm:pt>
    <dgm:pt modelId="{039E6683-6909-4B43-8CCC-C0CF86F7BC15}" type="pres">
      <dgm:prSet presAssocID="{3C54881D-5A35-4397-93D3-477941F1A9CC}" presName="sibTrans" presStyleCnt="0"/>
      <dgm:spPr/>
    </dgm:pt>
    <dgm:pt modelId="{F2254F59-7CE9-4582-8C06-D963775E0E7A}" type="pres">
      <dgm:prSet presAssocID="{861202AB-DF6D-4114-942F-721F5054BDC8}" presName="composite" presStyleCnt="0"/>
      <dgm:spPr/>
    </dgm:pt>
    <dgm:pt modelId="{24A5961F-6BB2-4ED7-9C10-2770B1A21494}" type="pres">
      <dgm:prSet presAssocID="{861202AB-DF6D-4114-942F-721F5054BDC8}" presName="rect1" presStyleLbl="bgImgPlace1" presStyleIdx="4" presStyleCnt="5" custScaleX="66512" custScaleY="70270" custLinFactX="171" custLinFactNeighborX="100000" custLinFactNeighborY="880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C1131FA-9CA5-43A1-96D9-5467CD0362E8}" type="pres">
      <dgm:prSet presAssocID="{861202AB-DF6D-4114-942F-721F5054BDC8}" presName="wedgeRectCallout1" presStyleLbl="node1" presStyleIdx="4" presStyleCnt="5" custScaleX="57839" custScaleY="102139" custLinFactX="13248" custLinFactNeighborX="100000" custLinFactNeighborY="-11800">
        <dgm:presLayoutVars>
          <dgm:bulletEnabled val="1"/>
        </dgm:presLayoutVars>
      </dgm:prSet>
      <dgm:spPr/>
    </dgm:pt>
  </dgm:ptLst>
  <dgm:cxnLst>
    <dgm:cxn modelId="{D31EFB00-07B1-4963-B485-00AF34C5E244}" srcId="{8C2E8F0C-C65E-4DE1-ABE6-C60D849DD490}" destId="{C627ADAD-65D4-422B-B51D-AC51FE035979}" srcOrd="3" destOrd="0" parTransId="{35451350-D283-4A60-98D4-FA31E9F2EE7E}" sibTransId="{3C54881D-5A35-4397-93D3-477941F1A9CC}"/>
    <dgm:cxn modelId="{EE3A7B0B-8D78-4985-91C9-746934E0592A}" srcId="{8C2E8F0C-C65E-4DE1-ABE6-C60D849DD490}" destId="{80CAD64C-F9C8-466D-86C2-94E933DA9BC8}" srcOrd="1" destOrd="0" parTransId="{591CF2AF-13AC-4489-B57B-874EF1EEAEA7}" sibTransId="{60614F69-A7B5-49FA-A778-45428D7BF374}"/>
    <dgm:cxn modelId="{EDA92616-1EA5-494B-8307-4C826D824661}" type="presOf" srcId="{8C2E8F0C-C65E-4DE1-ABE6-C60D849DD490}" destId="{9BF60237-22D8-4DA2-A1FB-B6F2F26876A9}" srcOrd="0" destOrd="0" presId="urn:microsoft.com/office/officeart/2008/layout/BendingPictureCaptionList"/>
    <dgm:cxn modelId="{9FDBFA2A-FC1C-4983-B466-0A7C1F40C0C1}" srcId="{8C2E8F0C-C65E-4DE1-ABE6-C60D849DD490}" destId="{608ED03D-751C-44B3-92B7-E3490473A5BB}" srcOrd="2" destOrd="0" parTransId="{1B08A83B-122C-45B6-A9F8-B03A4B988BBA}" sibTransId="{6BB3D3B3-3406-4533-9D5C-37218CF48CAA}"/>
    <dgm:cxn modelId="{62DD4F3C-09F0-40D4-9538-CC3B07D4699F}" type="presOf" srcId="{608ED03D-751C-44B3-92B7-E3490473A5BB}" destId="{817B93A4-C42B-4557-B6F9-90A5025B8994}" srcOrd="0" destOrd="0" presId="urn:microsoft.com/office/officeart/2008/layout/BendingPictureCaptionList"/>
    <dgm:cxn modelId="{16B2BB43-965E-4086-A0D2-75BDAF57C245}" type="presOf" srcId="{C627ADAD-65D4-422B-B51D-AC51FE035979}" destId="{9724CF8A-BDD1-4123-8A61-713FE96B6CE5}" srcOrd="0" destOrd="0" presId="urn:microsoft.com/office/officeart/2008/layout/BendingPictureCaptionList"/>
    <dgm:cxn modelId="{3337D95D-6BE6-4BC5-89B9-0574A302C3BD}" srcId="{8C2E8F0C-C65E-4DE1-ABE6-C60D849DD490}" destId="{861202AB-DF6D-4114-942F-721F5054BDC8}" srcOrd="4" destOrd="0" parTransId="{16ADE628-68FC-4E59-9777-8E7537D0607D}" sibTransId="{0E58961F-3286-41CF-9D9B-4D4838A8B3B1}"/>
    <dgm:cxn modelId="{973FCD7B-775C-4681-B779-CFCE88BF41BF}" srcId="{8C2E8F0C-C65E-4DE1-ABE6-C60D849DD490}" destId="{8912C718-225C-4169-862B-8AFC149B6922}" srcOrd="0" destOrd="0" parTransId="{F2150FFA-04A9-47C2-BD14-E491BC1AE793}" sibTransId="{E5B720DF-01A8-4315-B848-55CD92FA5794}"/>
    <dgm:cxn modelId="{6860D4E4-3745-4F15-89EA-F1AA5654DA03}" type="presOf" srcId="{861202AB-DF6D-4114-942F-721F5054BDC8}" destId="{FC1131FA-9CA5-43A1-96D9-5467CD0362E8}" srcOrd="0" destOrd="0" presId="urn:microsoft.com/office/officeart/2008/layout/BendingPictureCaptionList"/>
    <dgm:cxn modelId="{88BE3CFB-DB00-4F05-87ED-9EE5AB8E87BD}" type="presOf" srcId="{80CAD64C-F9C8-466D-86C2-94E933DA9BC8}" destId="{D5D0079F-F32C-4CC9-9960-5A8017F88997}" srcOrd="0" destOrd="0" presId="urn:microsoft.com/office/officeart/2008/layout/BendingPictureCaptionList"/>
    <dgm:cxn modelId="{D48A67FD-8904-4BEA-A8D7-83EFE6EBC3E4}" type="presOf" srcId="{8912C718-225C-4169-862B-8AFC149B6922}" destId="{85FCC2EA-E91A-4F04-822B-AB1586A2653F}" srcOrd="0" destOrd="0" presId="urn:microsoft.com/office/officeart/2008/layout/BendingPictureCaptionList"/>
    <dgm:cxn modelId="{2EFFA420-6D2C-46F8-A5A2-215F498A4BB6}" type="presParOf" srcId="{9BF60237-22D8-4DA2-A1FB-B6F2F26876A9}" destId="{EDA093A7-B0A1-4CD6-B13B-667C7B0730A5}" srcOrd="0" destOrd="0" presId="urn:microsoft.com/office/officeart/2008/layout/BendingPictureCaptionList"/>
    <dgm:cxn modelId="{DE46D222-2499-4EEE-BDEC-3D9C9295741B}" type="presParOf" srcId="{EDA093A7-B0A1-4CD6-B13B-667C7B0730A5}" destId="{9077083B-4366-4F9A-A3D1-332C8DBAE7EF}" srcOrd="0" destOrd="0" presId="urn:microsoft.com/office/officeart/2008/layout/BendingPictureCaptionList"/>
    <dgm:cxn modelId="{D0BF3AE0-0A39-4C3A-9D0D-692C02C01DC0}" type="presParOf" srcId="{EDA093A7-B0A1-4CD6-B13B-667C7B0730A5}" destId="{85FCC2EA-E91A-4F04-822B-AB1586A2653F}" srcOrd="1" destOrd="0" presId="urn:microsoft.com/office/officeart/2008/layout/BendingPictureCaptionList"/>
    <dgm:cxn modelId="{7E64D9D3-B1DB-4BF1-962E-ABE217F89899}" type="presParOf" srcId="{9BF60237-22D8-4DA2-A1FB-B6F2F26876A9}" destId="{850C604B-66A6-4022-A267-DF2134BDE7CF}" srcOrd="1" destOrd="0" presId="urn:microsoft.com/office/officeart/2008/layout/BendingPictureCaptionList"/>
    <dgm:cxn modelId="{53CA03E1-740A-4641-B528-93F7ACB3A41E}" type="presParOf" srcId="{9BF60237-22D8-4DA2-A1FB-B6F2F26876A9}" destId="{C8011BCD-8E06-4176-89AD-B3C22F5BCD78}" srcOrd="2" destOrd="0" presId="urn:microsoft.com/office/officeart/2008/layout/BendingPictureCaptionList"/>
    <dgm:cxn modelId="{09516A04-24E9-47E0-84B2-448537B8C62C}" type="presParOf" srcId="{C8011BCD-8E06-4176-89AD-B3C22F5BCD78}" destId="{8534AF2A-95EE-46B0-B407-4D4091DEA776}" srcOrd="0" destOrd="0" presId="urn:microsoft.com/office/officeart/2008/layout/BendingPictureCaptionList"/>
    <dgm:cxn modelId="{DE645102-0B6D-4B3E-9399-5B4AA6E754FE}" type="presParOf" srcId="{C8011BCD-8E06-4176-89AD-B3C22F5BCD78}" destId="{D5D0079F-F32C-4CC9-9960-5A8017F88997}" srcOrd="1" destOrd="0" presId="urn:microsoft.com/office/officeart/2008/layout/BendingPictureCaptionList"/>
    <dgm:cxn modelId="{4FF6CF06-1D6D-44DC-8955-573980551E36}" type="presParOf" srcId="{9BF60237-22D8-4DA2-A1FB-B6F2F26876A9}" destId="{72A6F805-0C1C-4DE0-B85A-68DE03CBED65}" srcOrd="3" destOrd="0" presId="urn:microsoft.com/office/officeart/2008/layout/BendingPictureCaptionList"/>
    <dgm:cxn modelId="{4BBE0C8A-BC8D-4955-BAE1-4C2EB2B40435}" type="presParOf" srcId="{9BF60237-22D8-4DA2-A1FB-B6F2F26876A9}" destId="{B0F4548A-35F5-4756-B102-BF15A1AD98B8}" srcOrd="4" destOrd="0" presId="urn:microsoft.com/office/officeart/2008/layout/BendingPictureCaptionList"/>
    <dgm:cxn modelId="{CE184114-5FE3-4B4F-8CD5-16304486E8D7}" type="presParOf" srcId="{B0F4548A-35F5-4756-B102-BF15A1AD98B8}" destId="{280F8432-76DF-4F46-84E8-28C590361EF3}" srcOrd="0" destOrd="0" presId="urn:microsoft.com/office/officeart/2008/layout/BendingPictureCaptionList"/>
    <dgm:cxn modelId="{0F212A8B-34A3-4036-AABA-1A71DA827890}" type="presParOf" srcId="{B0F4548A-35F5-4756-B102-BF15A1AD98B8}" destId="{817B93A4-C42B-4557-B6F9-90A5025B8994}" srcOrd="1" destOrd="0" presId="urn:microsoft.com/office/officeart/2008/layout/BendingPictureCaptionList"/>
    <dgm:cxn modelId="{31362581-B9A0-4341-8CE1-CE9868FE1456}" type="presParOf" srcId="{9BF60237-22D8-4DA2-A1FB-B6F2F26876A9}" destId="{A5E0260F-6EDE-4CA4-90DE-3C95F1C4953A}" srcOrd="5" destOrd="0" presId="urn:microsoft.com/office/officeart/2008/layout/BendingPictureCaptionList"/>
    <dgm:cxn modelId="{8E8F52E2-12C8-410A-8AED-B81596E8E806}" type="presParOf" srcId="{9BF60237-22D8-4DA2-A1FB-B6F2F26876A9}" destId="{3E22A62B-53D2-4AAC-9118-2313016201FF}" srcOrd="6" destOrd="0" presId="urn:microsoft.com/office/officeart/2008/layout/BendingPictureCaptionList"/>
    <dgm:cxn modelId="{307D494F-3B27-4F42-B352-A1300402B377}" type="presParOf" srcId="{3E22A62B-53D2-4AAC-9118-2313016201FF}" destId="{86740A8E-2E3F-411F-ACC9-111C2B321E2E}" srcOrd="0" destOrd="0" presId="urn:microsoft.com/office/officeart/2008/layout/BendingPictureCaptionList"/>
    <dgm:cxn modelId="{8128E570-A6C3-49EC-A60A-B0E2A1E40827}" type="presParOf" srcId="{3E22A62B-53D2-4AAC-9118-2313016201FF}" destId="{9724CF8A-BDD1-4123-8A61-713FE96B6CE5}" srcOrd="1" destOrd="0" presId="urn:microsoft.com/office/officeart/2008/layout/BendingPictureCaptionList"/>
    <dgm:cxn modelId="{FCFCDB89-3BC8-4C58-86BC-1AE366EF5125}" type="presParOf" srcId="{9BF60237-22D8-4DA2-A1FB-B6F2F26876A9}" destId="{039E6683-6909-4B43-8CCC-C0CF86F7BC15}" srcOrd="7" destOrd="0" presId="urn:microsoft.com/office/officeart/2008/layout/BendingPictureCaptionList"/>
    <dgm:cxn modelId="{8893A122-3B0F-4C61-A83B-4EB5057F911D}" type="presParOf" srcId="{9BF60237-22D8-4DA2-A1FB-B6F2F26876A9}" destId="{F2254F59-7CE9-4582-8C06-D963775E0E7A}" srcOrd="8" destOrd="0" presId="urn:microsoft.com/office/officeart/2008/layout/BendingPictureCaptionList"/>
    <dgm:cxn modelId="{1F4FD450-5B75-4076-8168-7599C4ACCEC6}" type="presParOf" srcId="{F2254F59-7CE9-4582-8C06-D963775E0E7A}" destId="{24A5961F-6BB2-4ED7-9C10-2770B1A21494}" srcOrd="0" destOrd="0" presId="urn:microsoft.com/office/officeart/2008/layout/BendingPictureCaptionList"/>
    <dgm:cxn modelId="{B36E7D43-BA09-4700-BF33-EBADBFD17C9C}" type="presParOf" srcId="{F2254F59-7CE9-4582-8C06-D963775E0E7A}" destId="{FC1131FA-9CA5-43A1-96D9-5467CD0362E8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7083B-4366-4F9A-A3D1-332C8DBAE7EF}">
      <dsp:nvSpPr>
        <dsp:cNvPr id="0" name=""/>
        <dsp:cNvSpPr/>
      </dsp:nvSpPr>
      <dsp:spPr>
        <a:xfrm>
          <a:off x="0" y="216017"/>
          <a:ext cx="1463730" cy="134446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CC2EA-E91A-4F04-822B-AB1586A2653F}">
      <dsp:nvSpPr>
        <dsp:cNvPr id="0" name=""/>
        <dsp:cNvSpPr/>
      </dsp:nvSpPr>
      <dsp:spPr>
        <a:xfrm>
          <a:off x="0" y="1728195"/>
          <a:ext cx="1133422" cy="484448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400" b="1" kern="1200" dirty="0" err="1"/>
            <a:t>Erasmus</a:t>
          </a:r>
          <a:r>
            <a:rPr lang="tr-TR" sz="1400" b="1" kern="1200" dirty="0"/>
            <a:t>+</a:t>
          </a:r>
          <a:br>
            <a:rPr lang="tr-TR" sz="1400" b="1" kern="1200" dirty="0"/>
          </a:br>
          <a:r>
            <a:rPr lang="tr-TR" sz="1100" i="1" kern="1200" dirty="0"/>
            <a:t>(Ulusal Ajans)</a:t>
          </a:r>
          <a:endParaRPr lang="en-GB" sz="1400" i="1" kern="1200" dirty="0"/>
        </a:p>
      </dsp:txBody>
      <dsp:txXfrm>
        <a:off x="0" y="1728195"/>
        <a:ext cx="1133422" cy="484448"/>
      </dsp:txXfrm>
    </dsp:sp>
    <dsp:sp modelId="{8534AF2A-95EE-46B0-B407-4D4091DEA776}">
      <dsp:nvSpPr>
        <dsp:cNvPr id="0" name=""/>
        <dsp:cNvSpPr/>
      </dsp:nvSpPr>
      <dsp:spPr>
        <a:xfrm>
          <a:off x="1353551" y="208210"/>
          <a:ext cx="1448266" cy="129604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0079F-F32C-4CC9-9960-5A8017F88997}">
      <dsp:nvSpPr>
        <dsp:cNvPr id="0" name=""/>
        <dsp:cNvSpPr/>
      </dsp:nvSpPr>
      <dsp:spPr>
        <a:xfrm>
          <a:off x="1353551" y="1737686"/>
          <a:ext cx="1260842" cy="42255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400" b="1" kern="1200" dirty="0"/>
            <a:t>ESC</a:t>
          </a:r>
          <a:br>
            <a:rPr lang="tr-TR" sz="1400" b="1" kern="1200" dirty="0"/>
          </a:br>
          <a:r>
            <a:rPr lang="tr-TR" sz="1100" i="1" dirty="0"/>
            <a:t>(Ulusal Ajans)</a:t>
          </a:r>
        </a:p>
      </dsp:txBody>
      <dsp:txXfrm>
        <a:off x="1353551" y="1737686"/>
        <a:ext cx="1260842" cy="422557"/>
      </dsp:txXfrm>
    </dsp:sp>
    <dsp:sp modelId="{280F8432-76DF-4F46-84E8-28C590361EF3}">
      <dsp:nvSpPr>
        <dsp:cNvPr id="0" name=""/>
        <dsp:cNvSpPr/>
      </dsp:nvSpPr>
      <dsp:spPr>
        <a:xfrm>
          <a:off x="2916722" y="216025"/>
          <a:ext cx="1465206" cy="13464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B93A4-C42B-4557-B6F9-90A5025B8994}">
      <dsp:nvSpPr>
        <dsp:cNvPr id="0" name=""/>
        <dsp:cNvSpPr/>
      </dsp:nvSpPr>
      <dsp:spPr>
        <a:xfrm>
          <a:off x="2988721" y="1728192"/>
          <a:ext cx="1133991" cy="48600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400" b="1" kern="1200" dirty="0"/>
            <a:t>Ufuk 2020</a:t>
          </a:r>
          <a:br>
            <a:rPr lang="tr-TR" sz="1400" b="1" kern="1200" dirty="0"/>
          </a:br>
          <a:r>
            <a:rPr lang="tr-TR" sz="1100" i="1" kern="1200" dirty="0"/>
            <a:t>(TÜBİTAK)</a:t>
          </a:r>
          <a:endParaRPr lang="en-GB" sz="1400" i="1" kern="1200" dirty="0"/>
        </a:p>
      </dsp:txBody>
      <dsp:txXfrm>
        <a:off x="2988721" y="1728192"/>
        <a:ext cx="1133991" cy="486003"/>
      </dsp:txXfrm>
    </dsp:sp>
    <dsp:sp modelId="{86740A8E-2E3F-411F-ACC9-111C2B321E2E}">
      <dsp:nvSpPr>
        <dsp:cNvPr id="0" name=""/>
        <dsp:cNvSpPr/>
      </dsp:nvSpPr>
      <dsp:spPr>
        <a:xfrm>
          <a:off x="4500887" y="288036"/>
          <a:ext cx="1465206" cy="134640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4CF8A-BDD1-4123-8A61-713FE96B6CE5}">
      <dsp:nvSpPr>
        <dsp:cNvPr id="0" name=""/>
        <dsp:cNvSpPr/>
      </dsp:nvSpPr>
      <dsp:spPr>
        <a:xfrm>
          <a:off x="4644909" y="1728191"/>
          <a:ext cx="1133991" cy="48599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400" b="1" kern="1200" dirty="0"/>
            <a:t>COSME</a:t>
          </a:r>
          <a:br>
            <a:rPr lang="tr-TR" sz="1400" b="1" kern="1200" dirty="0"/>
          </a:br>
          <a:r>
            <a:rPr lang="tr-TR" sz="1100" i="1" kern="1200" dirty="0"/>
            <a:t>(KOSGEB)</a:t>
          </a:r>
          <a:endParaRPr lang="en-GB" sz="1400" i="1" kern="1200" dirty="0"/>
        </a:p>
      </dsp:txBody>
      <dsp:txXfrm>
        <a:off x="4644909" y="1728191"/>
        <a:ext cx="1133991" cy="485997"/>
      </dsp:txXfrm>
    </dsp:sp>
    <dsp:sp modelId="{24A5961F-6BB2-4ED7-9C10-2770B1A21494}">
      <dsp:nvSpPr>
        <dsp:cNvPr id="0" name=""/>
        <dsp:cNvSpPr/>
      </dsp:nvSpPr>
      <dsp:spPr>
        <a:xfrm>
          <a:off x="6178081" y="288024"/>
          <a:ext cx="1465206" cy="1238394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131FA-9CA5-43A1-96D9-5467CD0362E8}">
      <dsp:nvSpPr>
        <dsp:cNvPr id="0" name=""/>
        <dsp:cNvSpPr/>
      </dsp:nvSpPr>
      <dsp:spPr>
        <a:xfrm>
          <a:off x="6268218" y="1602237"/>
          <a:ext cx="1133991" cy="63001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400" b="1" kern="1200" dirty="0" err="1"/>
            <a:t>EaSI</a:t>
          </a:r>
          <a:br>
            <a:rPr lang="tr-TR" sz="1400" b="1" kern="1200" dirty="0"/>
          </a:br>
          <a:r>
            <a:rPr lang="tr-TR" sz="1100" i="1" kern="1200" dirty="0"/>
            <a:t>(AB Başkanlığı)</a:t>
          </a:r>
          <a:endParaRPr lang="en-GB" sz="1400" i="1" kern="1200" dirty="0"/>
        </a:p>
      </dsp:txBody>
      <dsp:txXfrm>
        <a:off x="6268218" y="1602237"/>
        <a:ext cx="1133991" cy="630011"/>
      </dsp:txXfrm>
    </dsp:sp>
    <dsp:sp modelId="{639F0D9B-0B4B-4720-8074-AA9E07345B3E}">
      <dsp:nvSpPr>
        <dsp:cNvPr id="0" name=""/>
        <dsp:cNvSpPr/>
      </dsp:nvSpPr>
      <dsp:spPr>
        <a:xfrm>
          <a:off x="147546" y="2499789"/>
          <a:ext cx="1521293" cy="119807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D1036-6090-452A-AE6D-6AD5094DF397}">
      <dsp:nvSpPr>
        <dsp:cNvPr id="0" name=""/>
        <dsp:cNvSpPr/>
      </dsp:nvSpPr>
      <dsp:spPr>
        <a:xfrm>
          <a:off x="0" y="3803759"/>
          <a:ext cx="1960599" cy="61681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400" b="1" kern="1200" dirty="0" err="1"/>
            <a:t>Fiscalis</a:t>
          </a:r>
          <a:r>
            <a:rPr lang="tr-TR" sz="1400" b="1" kern="1200" dirty="0"/>
            <a:t> 2020</a:t>
          </a:r>
          <a:br>
            <a:rPr lang="tr-TR" sz="1400" b="1" kern="1200" dirty="0"/>
          </a:br>
          <a:r>
            <a:rPr lang="tr-TR" sz="1100" kern="1200" dirty="0"/>
            <a:t>(</a:t>
          </a:r>
          <a:r>
            <a:rPr lang="tr-TR" sz="1100" i="1" kern="1200" dirty="0"/>
            <a:t>Hazine ve Maliye Bakanlığı)</a:t>
          </a:r>
          <a:endParaRPr lang="en-GB" sz="1400" i="1" kern="1200" dirty="0"/>
        </a:p>
      </dsp:txBody>
      <dsp:txXfrm>
        <a:off x="0" y="3803759"/>
        <a:ext cx="1960599" cy="616817"/>
      </dsp:txXfrm>
    </dsp:sp>
    <dsp:sp modelId="{A93C8810-B234-4CF7-90D2-FB8479C024E0}">
      <dsp:nvSpPr>
        <dsp:cNvPr id="0" name=""/>
        <dsp:cNvSpPr/>
      </dsp:nvSpPr>
      <dsp:spPr>
        <a:xfrm>
          <a:off x="2241059" y="2499789"/>
          <a:ext cx="1696051" cy="11980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8FD9F-A565-44E4-A24E-BD5F20E3876D}">
      <dsp:nvSpPr>
        <dsp:cNvPr id="0" name=""/>
        <dsp:cNvSpPr/>
      </dsp:nvSpPr>
      <dsp:spPr>
        <a:xfrm>
          <a:off x="2185887" y="3803759"/>
          <a:ext cx="1960599" cy="61681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400" b="1" kern="1200"/>
            <a:t>Gümrükler 2020</a:t>
          </a:r>
          <a:br>
            <a:rPr lang="tr-TR" sz="1400" b="1" kern="1200"/>
          </a:br>
          <a:r>
            <a:rPr lang="tr-TR" sz="1100" i="1" kern="1200"/>
            <a:t>(Ticaret Bakanlığı)</a:t>
          </a:r>
          <a:endParaRPr lang="en-GB" sz="1400" i="1" kern="1200" dirty="0"/>
        </a:p>
      </dsp:txBody>
      <dsp:txXfrm>
        <a:off x="2185887" y="3803759"/>
        <a:ext cx="1960599" cy="616817"/>
      </dsp:txXfrm>
    </dsp:sp>
    <dsp:sp modelId="{94BA043A-FFC7-4552-B0BC-51447407759B}">
      <dsp:nvSpPr>
        <dsp:cNvPr id="0" name=""/>
        <dsp:cNvSpPr/>
      </dsp:nvSpPr>
      <dsp:spPr>
        <a:xfrm>
          <a:off x="4366779" y="2470763"/>
          <a:ext cx="1900195" cy="1314174"/>
        </a:xfrm>
        <a:prstGeom prst="rect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91789-425F-43DE-AE76-8E7104E35727}">
      <dsp:nvSpPr>
        <dsp:cNvPr id="0" name=""/>
        <dsp:cNvSpPr/>
      </dsp:nvSpPr>
      <dsp:spPr>
        <a:xfrm>
          <a:off x="4413679" y="3832785"/>
          <a:ext cx="1960599" cy="61681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400" b="1" kern="1200"/>
            <a:t>Sivil Koruma Mekanizması</a:t>
          </a:r>
          <a:br>
            <a:rPr lang="tr-TR" sz="1400" b="1" kern="1200"/>
          </a:br>
          <a:r>
            <a:rPr lang="tr-TR" sz="1100" kern="1200"/>
            <a:t>(</a:t>
          </a:r>
          <a:r>
            <a:rPr lang="tr-TR" sz="1100" i="1" kern="1200"/>
            <a:t>AFAD)</a:t>
          </a:r>
          <a:endParaRPr lang="en-GB" sz="1400" i="1" kern="1200" dirty="0"/>
        </a:p>
      </dsp:txBody>
      <dsp:txXfrm>
        <a:off x="4413679" y="3832785"/>
        <a:ext cx="1960599" cy="616817"/>
      </dsp:txXfrm>
    </dsp:sp>
    <dsp:sp modelId="{DB677930-A178-492C-BBEF-17C9B65D3485}">
      <dsp:nvSpPr>
        <dsp:cNvPr id="0" name=""/>
        <dsp:cNvSpPr/>
      </dsp:nvSpPr>
      <dsp:spPr>
        <a:xfrm>
          <a:off x="6549940" y="2362088"/>
          <a:ext cx="1938768" cy="1603021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E775A-1635-453D-A1D0-7D602163514B}">
      <dsp:nvSpPr>
        <dsp:cNvPr id="0" name=""/>
        <dsp:cNvSpPr/>
      </dsp:nvSpPr>
      <dsp:spPr>
        <a:xfrm>
          <a:off x="6660758" y="3904997"/>
          <a:ext cx="1960599" cy="61681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400" b="1" kern="1200" dirty="0"/>
            <a:t>Yaratıcı Avrupa</a:t>
          </a:r>
          <a:br>
            <a:rPr lang="tr-TR" sz="1400" b="1" kern="1200" dirty="0"/>
          </a:br>
          <a:r>
            <a:rPr lang="tr-TR" sz="1100" i="1" kern="1200" dirty="0"/>
            <a:t>(Kültür ve Turizm Bakanlığı) </a:t>
          </a:r>
          <a:br>
            <a:rPr lang="tr-TR" sz="1100" i="1" kern="1200" dirty="0"/>
          </a:br>
          <a:r>
            <a:rPr lang="tr-TR" sz="1100" kern="1200" dirty="0"/>
            <a:t>(2015-2016)</a:t>
          </a:r>
          <a:endParaRPr lang="en-GB" sz="1400" kern="1200" dirty="0"/>
        </a:p>
      </dsp:txBody>
      <dsp:txXfrm>
        <a:off x="6660758" y="3904997"/>
        <a:ext cx="1960599" cy="6168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77083B-4366-4F9A-A3D1-332C8DBAE7EF}">
      <dsp:nvSpPr>
        <dsp:cNvPr id="0" name=""/>
        <dsp:cNvSpPr/>
      </dsp:nvSpPr>
      <dsp:spPr>
        <a:xfrm>
          <a:off x="317453" y="143785"/>
          <a:ext cx="2388148" cy="151072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FCC2EA-E91A-4F04-822B-AB1586A2653F}">
      <dsp:nvSpPr>
        <dsp:cNvPr id="0" name=""/>
        <dsp:cNvSpPr/>
      </dsp:nvSpPr>
      <dsp:spPr>
        <a:xfrm>
          <a:off x="921004" y="1440069"/>
          <a:ext cx="1273579" cy="54435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400" b="1" kern="1200" dirty="0" err="1"/>
            <a:t>Erasmus</a:t>
          </a:r>
          <a:r>
            <a:rPr lang="tr-TR" sz="1400" b="1" kern="1200" dirty="0"/>
            <a:t>+</a:t>
          </a:r>
          <a:br>
            <a:rPr lang="tr-TR" sz="1400" b="1" kern="1200" dirty="0"/>
          </a:br>
          <a:r>
            <a:rPr lang="tr-TR" sz="1100" i="1" kern="1200" dirty="0"/>
            <a:t>(Ulusal Ajans)</a:t>
          </a:r>
          <a:endParaRPr lang="en-GB" sz="1400" i="1" kern="1200" dirty="0"/>
        </a:p>
      </dsp:txBody>
      <dsp:txXfrm>
        <a:off x="921004" y="1440069"/>
        <a:ext cx="1273579" cy="544354"/>
      </dsp:txXfrm>
    </dsp:sp>
    <dsp:sp modelId="{8534AF2A-95EE-46B0-B407-4D4091DEA776}">
      <dsp:nvSpPr>
        <dsp:cNvPr id="0" name=""/>
        <dsp:cNvSpPr/>
      </dsp:nvSpPr>
      <dsp:spPr>
        <a:xfrm>
          <a:off x="4661532" y="287809"/>
          <a:ext cx="2107223" cy="145630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0079F-F32C-4CC9-9960-5A8017F88997}">
      <dsp:nvSpPr>
        <dsp:cNvPr id="0" name=""/>
        <dsp:cNvSpPr/>
      </dsp:nvSpPr>
      <dsp:spPr>
        <a:xfrm>
          <a:off x="5022362" y="1584098"/>
          <a:ext cx="1416754" cy="47480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400" b="1" kern="1200" dirty="0"/>
            <a:t>ESC</a:t>
          </a:r>
          <a:br>
            <a:rPr lang="tr-TR" sz="1400" b="1" kern="1200" dirty="0"/>
          </a:br>
          <a:r>
            <a:rPr lang="tr-TR" sz="1100" i="1" dirty="0"/>
            <a:t>(Ulusal Ajans)</a:t>
          </a:r>
        </a:p>
      </dsp:txBody>
      <dsp:txXfrm>
        <a:off x="5022362" y="1584098"/>
        <a:ext cx="1416754" cy="474809"/>
      </dsp:txXfrm>
    </dsp:sp>
    <dsp:sp modelId="{280F8432-76DF-4F46-84E8-28C590361EF3}">
      <dsp:nvSpPr>
        <dsp:cNvPr id="0" name=""/>
        <dsp:cNvSpPr/>
      </dsp:nvSpPr>
      <dsp:spPr>
        <a:xfrm>
          <a:off x="1085374" y="2592310"/>
          <a:ext cx="1646390" cy="15129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B93A4-C42B-4557-B6F9-90A5025B8994}">
      <dsp:nvSpPr>
        <dsp:cNvPr id="0" name=""/>
        <dsp:cNvSpPr/>
      </dsp:nvSpPr>
      <dsp:spPr>
        <a:xfrm>
          <a:off x="1229417" y="3888602"/>
          <a:ext cx="1274218" cy="54610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400" b="1" kern="1200" dirty="0"/>
            <a:t>Ufuk 2020</a:t>
          </a:r>
          <a:br>
            <a:rPr lang="tr-TR" sz="1400" b="1" kern="1200" dirty="0"/>
          </a:br>
          <a:r>
            <a:rPr lang="tr-TR" sz="1100" i="1" kern="1200" dirty="0"/>
            <a:t>(TÜBİTAK)</a:t>
          </a:r>
          <a:endParaRPr lang="en-GB" sz="1400" i="1" kern="1200" dirty="0"/>
        </a:p>
      </dsp:txBody>
      <dsp:txXfrm>
        <a:off x="1229417" y="3888602"/>
        <a:ext cx="1274218" cy="546101"/>
      </dsp:txXfrm>
    </dsp:sp>
    <dsp:sp modelId="{86740A8E-2E3F-411F-ACC9-111C2B321E2E}">
      <dsp:nvSpPr>
        <dsp:cNvPr id="0" name=""/>
        <dsp:cNvSpPr/>
      </dsp:nvSpPr>
      <dsp:spPr>
        <a:xfrm>
          <a:off x="3749967" y="2520310"/>
          <a:ext cx="1646390" cy="151290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4CF8A-BDD1-4123-8A61-713FE96B6CE5}">
      <dsp:nvSpPr>
        <dsp:cNvPr id="0" name=""/>
        <dsp:cNvSpPr/>
      </dsp:nvSpPr>
      <dsp:spPr>
        <a:xfrm>
          <a:off x="3912338" y="3960439"/>
          <a:ext cx="1274218" cy="546094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400" b="1" kern="1200" dirty="0"/>
            <a:t>COSME</a:t>
          </a:r>
          <a:br>
            <a:rPr lang="tr-TR" sz="1400" b="1" kern="1200" dirty="0"/>
          </a:br>
          <a:r>
            <a:rPr lang="tr-TR" sz="1100" i="1" kern="1200" dirty="0"/>
            <a:t>(KOSGEB)</a:t>
          </a:r>
          <a:endParaRPr lang="en-GB" sz="1400" i="1" kern="1200" dirty="0"/>
        </a:p>
      </dsp:txBody>
      <dsp:txXfrm>
        <a:off x="3912338" y="3960439"/>
        <a:ext cx="1274218" cy="546094"/>
      </dsp:txXfrm>
    </dsp:sp>
    <dsp:sp modelId="{24A5961F-6BB2-4ED7-9C10-2770B1A21494}">
      <dsp:nvSpPr>
        <dsp:cNvPr id="0" name=""/>
        <dsp:cNvSpPr/>
      </dsp:nvSpPr>
      <dsp:spPr>
        <a:xfrm>
          <a:off x="6174614" y="2592312"/>
          <a:ext cx="1646390" cy="139153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-257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131FA-9CA5-43A1-96D9-5467CD0362E8}">
      <dsp:nvSpPr>
        <dsp:cNvPr id="0" name=""/>
        <dsp:cNvSpPr/>
      </dsp:nvSpPr>
      <dsp:spPr>
        <a:xfrm>
          <a:off x="6462677" y="3816584"/>
          <a:ext cx="1274218" cy="70791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tr-TR" sz="1400" b="1" kern="1200" dirty="0" err="1"/>
            <a:t>EaSI</a:t>
          </a:r>
          <a:br>
            <a:rPr lang="tr-TR" sz="1400" b="1" kern="1200" dirty="0"/>
          </a:br>
          <a:r>
            <a:rPr lang="tr-TR" sz="1100" i="1" kern="1200" dirty="0"/>
            <a:t>(AB Başkanlığı)</a:t>
          </a:r>
          <a:endParaRPr lang="en-GB" sz="1400" i="1" kern="1200" dirty="0"/>
        </a:p>
      </dsp:txBody>
      <dsp:txXfrm>
        <a:off x="6462677" y="3816584"/>
        <a:ext cx="1274218" cy="7079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4381" cy="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700" y="0"/>
            <a:ext cx="4304381" cy="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13EF77A-7B1E-48F1-AABC-579650744AC1}" type="datetimeFigureOut">
              <a:rPr lang="tr-TR"/>
              <a:pPr>
                <a:defRPr/>
              </a:pPr>
              <a:t>17.06.2020</a:t>
            </a:fld>
            <a:endParaRPr lang="tr-T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3471"/>
            <a:ext cx="4304381" cy="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700" y="6453471"/>
            <a:ext cx="4304381" cy="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E5E3EAE-B2BD-4E17-81EC-27D026E5D4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71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4381" cy="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700" y="0"/>
            <a:ext cx="4304381" cy="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6CCCA49-F505-4F7E-A050-AB56FC57A30E}" type="datetimeFigureOut">
              <a:rPr lang="tr-TR"/>
              <a:pPr>
                <a:defRPr/>
              </a:pPr>
              <a:t>17.06.2020</a:t>
            </a:fld>
            <a:endParaRPr lang="tr-T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140" y="3227822"/>
            <a:ext cx="7945120" cy="305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3471"/>
            <a:ext cx="4304381" cy="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700" y="6453471"/>
            <a:ext cx="4304381" cy="3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D04EE70-9DBB-4731-9C1A-B7265C22CFB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6392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27957" indent="-279984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19935" indent="-223987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567907" indent="-223987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15882" indent="-223987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463855" indent="-22398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11829" indent="-22398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359803" indent="-22398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07777" indent="-223987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21B872-7909-466F-B162-15FE7B047BCC}" type="slidenum">
              <a:rPr kumimoji="0" lang="tr-T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4250"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929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/>
          </a:p>
        </p:txBody>
      </p:sp>
      <p:sp>
        <p:nvSpPr>
          <p:cNvPr id="163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6368A1-8356-41AE-8B14-476A7DD86BFF}" type="slidenum">
              <a:rPr kumimoji="0" lang="tr-TR" alt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alt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29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05AFB0-60EF-4107-B0E2-B8AF84F7E600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169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714625" y="6356350"/>
            <a:ext cx="4143375" cy="365125"/>
          </a:xfrm>
        </p:spPr>
        <p:txBody>
          <a:bodyPr/>
          <a:lstStyle>
            <a:lvl1pPr>
              <a:defRPr sz="1800" b="1">
                <a:solidFill>
                  <a:schemeClr val="tx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r>
              <a:rPr lang="tr-TR">
                <a:solidFill>
                  <a:srgbClr val="1F497D"/>
                </a:solidFill>
              </a:rPr>
              <a:t>Avrupa Birliği Başkanlığı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F35A-35A7-45BF-BAD4-C01D1004EF9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70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64667-D589-42A3-8F8E-05AFABAEE82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04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235EF-AEFC-4393-8055-222030E020F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3275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848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2656548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yildizlar"/>
          <p:cNvPicPr>
            <a:picLocks noChangeAspect="1" noChangeArrowheads="1"/>
          </p:cNvPicPr>
          <p:nvPr userDrawn="1"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01750"/>
            <a:ext cx="6770688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44624"/>
            <a:ext cx="9108504" cy="1143000"/>
          </a:xfrm>
          <a:ln w="57150" cmpd="sng">
            <a:noFill/>
          </a:ln>
        </p:spPr>
        <p:txBody>
          <a:bodyPr/>
          <a:lstStyle>
            <a:lvl1pPr>
              <a:defRPr lang="tr-TR" altLang="tr-TR" sz="4000" b="1" kern="1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aseline="0">
                <a:solidFill>
                  <a:srgbClr val="000099"/>
                </a:solidFill>
              </a:defRPr>
            </a:lvl1pPr>
            <a:lvl2pPr>
              <a:defRPr sz="2400" baseline="0">
                <a:solidFill>
                  <a:srgbClr val="000099"/>
                </a:solidFill>
              </a:defRPr>
            </a:lvl2pPr>
            <a:lvl3pPr>
              <a:defRPr baseline="0">
                <a:solidFill>
                  <a:srgbClr val="000099"/>
                </a:solidFill>
              </a:defRPr>
            </a:lvl3pPr>
            <a:lvl4pPr>
              <a:defRPr baseline="0">
                <a:solidFill>
                  <a:srgbClr val="000099"/>
                </a:solidFill>
              </a:defRPr>
            </a:lvl4pPr>
            <a:lvl5pPr>
              <a:defRPr baseline="0">
                <a:solidFill>
                  <a:srgbClr val="000099"/>
                </a:solidFill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" y="38083"/>
            <a:ext cx="799341" cy="845499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9" y="6525344"/>
            <a:ext cx="9144000" cy="55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Yarım Çerçeve 12"/>
          <p:cNvSpPr/>
          <p:nvPr userDrawn="1"/>
        </p:nvSpPr>
        <p:spPr>
          <a:xfrm flipH="1">
            <a:off x="241176" y="17565"/>
            <a:ext cx="8661648" cy="510597"/>
          </a:xfrm>
          <a:prstGeom prst="halfFrame">
            <a:avLst/>
          </a:prstGeom>
          <a:solidFill>
            <a:schemeClr val="bg1">
              <a:lumMod val="5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77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9" y="6525344"/>
            <a:ext cx="9144000" cy="55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Yarım Çerçeve 7"/>
          <p:cNvSpPr/>
          <p:nvPr userDrawn="1"/>
        </p:nvSpPr>
        <p:spPr>
          <a:xfrm flipH="1">
            <a:off x="241176" y="17565"/>
            <a:ext cx="8661648" cy="510597"/>
          </a:xfrm>
          <a:prstGeom prst="halfFrame">
            <a:avLst/>
          </a:prstGeom>
          <a:solidFill>
            <a:schemeClr val="bg1">
              <a:lumMod val="5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82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altLang="tr-TR" sz="4000" b="1" kern="1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31840" y="199938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09299" y="199938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pic>
        <p:nvPicPr>
          <p:cNvPr id="8" name="Resi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" y="38083"/>
            <a:ext cx="799341" cy="845499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9" y="6525344"/>
            <a:ext cx="9144000" cy="55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Yarım Çerçeve 16"/>
          <p:cNvSpPr/>
          <p:nvPr userDrawn="1"/>
        </p:nvSpPr>
        <p:spPr>
          <a:xfrm flipH="1">
            <a:off x="241176" y="17565"/>
            <a:ext cx="8661648" cy="510597"/>
          </a:xfrm>
          <a:prstGeom prst="halfFrame">
            <a:avLst/>
          </a:prstGeom>
          <a:solidFill>
            <a:schemeClr val="bg1">
              <a:lumMod val="5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03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tr-TR" altLang="tr-TR" sz="4000" b="1" kern="1200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6FBC5-78FF-4C73-A981-E7842269D58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" y="38083"/>
            <a:ext cx="799341" cy="8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76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alt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mbria" pitchFamily="18" charset="0"/>
                <a:ea typeface="+mn-ea"/>
                <a:cs typeface="Arial" panose="020B0604020202020204" pitchFamily="34" charset="0"/>
              </a:rPr>
              <a:t>Asıl başlık stili için tıklatın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8" y="38083"/>
            <a:ext cx="799341" cy="8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4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8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yildizlar"/>
          <p:cNvPicPr>
            <a:picLocks noChangeAspect="1" noChangeArrowheads="1"/>
          </p:cNvPicPr>
          <p:nvPr userDrawn="1"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01750"/>
            <a:ext cx="6770688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1143000"/>
          </a:xfrm>
        </p:spPr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000099"/>
                </a:solidFill>
              </a:defRPr>
            </a:lvl1pPr>
            <a:lvl2pPr>
              <a:defRPr baseline="0">
                <a:solidFill>
                  <a:srgbClr val="000099"/>
                </a:solidFill>
              </a:defRPr>
            </a:lvl2pPr>
            <a:lvl3pPr>
              <a:defRPr baseline="0">
                <a:solidFill>
                  <a:srgbClr val="000099"/>
                </a:solidFill>
              </a:defRPr>
            </a:lvl3pPr>
            <a:lvl4pPr>
              <a:defRPr baseline="0">
                <a:solidFill>
                  <a:srgbClr val="000099"/>
                </a:solidFill>
              </a:defRPr>
            </a:lvl4pPr>
            <a:lvl5pPr>
              <a:defRPr baseline="0">
                <a:solidFill>
                  <a:srgbClr val="000099"/>
                </a:solidFill>
              </a:defRPr>
            </a:lvl5pPr>
          </a:lstStyle>
          <a:p>
            <a:pPr lvl="0"/>
            <a:r>
              <a:rPr lang="tr-TR" dirty="0"/>
              <a:t>Asıl metin stillerini düzenlemek için tıklatın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F53A-40FC-438F-A406-83C9D96B60E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79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5C71C-FEDD-4347-AEBC-AF1FF32ACBF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625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E67DF-2768-404E-A08A-0DF68AF707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8957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F29B-D9E1-4E27-B7D2-1D1331184DC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0244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C84CA-DB80-4967-952B-C631BE706B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4625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1630387" y="862554"/>
            <a:ext cx="7056413" cy="461665"/>
          </a:xfrm>
        </p:spPr>
        <p:txBody>
          <a:bodyPr wrap="square" anchor="ctr">
            <a:spAutoFit/>
          </a:bodyPr>
          <a:lstStyle>
            <a:lvl1pPr marL="0" indent="0" algn="r">
              <a:buNone/>
              <a:defRPr sz="2400" cap="none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1630387" y="304508"/>
            <a:ext cx="7056413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200" cap="all" baseline="0">
                <a:solidFill>
                  <a:srgbClr val="2F3A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latin typeface="GeosansLight" panose="02000603020000020003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6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rgbClr val="2F3A46"/>
                </a:solidFill>
              </a:defRPr>
            </a:lvl1pPr>
          </a:lstStyle>
          <a:p>
            <a:fld id="{F68327C5-B821-4FE9-A59A-A60D9EB59A9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79512" y="237075"/>
            <a:ext cx="1435522" cy="720080"/>
            <a:chOff x="7584449" y="237075"/>
            <a:chExt cx="1435522" cy="7200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68344" y="421437"/>
              <a:ext cx="1267733" cy="35135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7584449" y="237075"/>
              <a:ext cx="1435522" cy="72008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1930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287">
          <p15:clr>
            <a:srgbClr val="FBAE40"/>
          </p15:clr>
        </p15:guide>
        <p15:guide id="3" pos="39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A5703-4C57-4768-BF16-E6E74EE3DCD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591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E6C7-51CD-4143-A05A-407015B4B8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356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76A08-3623-4A29-BE57-AD948710184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2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174F-C676-40CF-877F-0A52EBB2F4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09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DE6BC-6732-4764-9F6C-74261AC54EE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015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86D68-3607-4A23-8955-4B5537A321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398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prstClr val="black">
                    <a:tint val="75000"/>
                  </a:prstClr>
                </a:solidFill>
              </a:rPr>
              <a:t>Avrupa Birliği Başkanlığı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05E1-0F08-4E10-87AB-F80986FC5CE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210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yildizlar"/>
          <p:cNvPicPr>
            <a:picLocks noChangeAspect="1" noChangeArrowheads="1"/>
          </p:cNvPicPr>
          <p:nvPr/>
        </p:nvPicPr>
        <p:blipFill>
          <a:blip r:embed="rId1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01750"/>
            <a:ext cx="6770688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0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1 Başlık Yer Tutucusu"/>
          <p:cNvSpPr>
            <a:spLocks noGrp="1"/>
          </p:cNvSpPr>
          <p:nvPr>
            <p:ph type="title"/>
          </p:nvPr>
        </p:nvSpPr>
        <p:spPr bwMode="auto">
          <a:xfrm>
            <a:off x="900113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dirty="0"/>
              <a:t>Asıl başlık stili için tıklatın</a:t>
            </a:r>
          </a:p>
        </p:txBody>
      </p:sp>
      <p:sp>
        <p:nvSpPr>
          <p:cNvPr id="1030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tr-TR" i="1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tr-TR" i="1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t>Avrupa Birliği Başkanlığı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68AF3C11-1EB2-41A6-929F-B93B8AD155DC}" type="slidenum">
              <a:rPr lang="tr-TR" i="1">
                <a:latin typeface="Times New Roman" pitchFamily="18" charset="0"/>
              </a:rPr>
              <a:pPr>
                <a:defRPr/>
              </a:pPr>
              <a:t>‹#›</a:t>
            </a:fld>
            <a:endParaRPr lang="tr-TR" i="1">
              <a:latin typeface="Times New Roman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7" y="155515"/>
            <a:ext cx="870596" cy="9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7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80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6C121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99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99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99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yildizlar"/>
          <p:cNvPicPr>
            <a:picLocks noChangeAspect="1" noChangeArrowheads="1"/>
          </p:cNvPicPr>
          <p:nvPr/>
        </p:nvPicPr>
        <p:blipFill>
          <a:blip r:embed="rId1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301750"/>
            <a:ext cx="6770688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1 Başlık Yer Tutucusu"/>
          <p:cNvSpPr>
            <a:spLocks noGrp="1"/>
          </p:cNvSpPr>
          <p:nvPr>
            <p:ph type="title"/>
          </p:nvPr>
        </p:nvSpPr>
        <p:spPr bwMode="auto">
          <a:xfrm>
            <a:off x="900113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dirty="0"/>
              <a:t>Asıl başlık stili için tıklatın</a:t>
            </a:r>
          </a:p>
        </p:txBody>
      </p:sp>
      <p:sp>
        <p:nvSpPr>
          <p:cNvPr id="1030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20832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tr-TR" altLang="tr-TR" sz="2400" b="1" kern="1200" dirty="0">
          <a:solidFill>
            <a:schemeClr val="accent2">
              <a:lumMod val="75000"/>
            </a:schemeClr>
          </a:solidFill>
          <a:latin typeface="Cambria" pitchFamily="18" charset="0"/>
          <a:ea typeface="+mn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0099"/>
          </a:solidFill>
          <a:latin typeface="Cambr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0099"/>
          </a:solidFill>
          <a:latin typeface="Cambri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0099"/>
          </a:solidFill>
          <a:latin typeface="Cambri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99"/>
          </a:solidFill>
          <a:latin typeface="Cambri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99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.gov.t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020" y="1656893"/>
            <a:ext cx="914400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150" dirty="0">
                <a:solidFill>
                  <a:srgbClr val="000090"/>
                </a:solidFill>
                <a:latin typeface="Cambria" pitchFamily="18" charset="0"/>
                <a:cs typeface="Arial" panose="020B0604020202020204" pitchFamily="34" charset="0"/>
              </a:rPr>
              <a:t>T.C.</a:t>
            </a:r>
            <a:r>
              <a:rPr lang="tr-TR" sz="2800" b="1" spc="-150" dirty="0">
                <a:solidFill>
                  <a:srgbClr val="000090"/>
                </a:solidFill>
                <a:latin typeface="Cambria" pitchFamily="18" charset="0"/>
                <a:cs typeface="Arial" panose="020B0604020202020204" pitchFamily="34" charset="0"/>
              </a:rPr>
              <a:t> DIŞİŞLERİ BAKANLIĞI</a:t>
            </a:r>
            <a:endParaRPr lang="en-US" sz="2800" b="1" spc="-150" dirty="0">
              <a:solidFill>
                <a:srgbClr val="000090"/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150" dirty="0">
                <a:solidFill>
                  <a:srgbClr val="000090"/>
                </a:solidFill>
                <a:latin typeface="Cambria" pitchFamily="18" charset="0"/>
                <a:cs typeface="Arial" panose="020B0604020202020204" pitchFamily="34" charset="0"/>
              </a:rPr>
              <a:t>AVRUPA BİRLİĞİ BA</a:t>
            </a:r>
            <a:r>
              <a:rPr lang="tr-TR" sz="2800" b="1" spc="-150" dirty="0">
                <a:solidFill>
                  <a:srgbClr val="000090"/>
                </a:solidFill>
                <a:latin typeface="Cambria" pitchFamily="18" charset="0"/>
                <a:cs typeface="Arial" panose="020B0604020202020204" pitchFamily="34" charset="0"/>
              </a:rPr>
              <a:t>Ş</a:t>
            </a:r>
            <a:r>
              <a:rPr lang="en-US" sz="2800" b="1" spc="-150" dirty="0">
                <a:solidFill>
                  <a:srgbClr val="000090"/>
                </a:solidFill>
                <a:latin typeface="Cambria" pitchFamily="18" charset="0"/>
                <a:cs typeface="Arial" panose="020B0604020202020204" pitchFamily="34" charset="0"/>
              </a:rPr>
              <a:t>KANLIĞI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30027" y="4243496"/>
            <a:ext cx="8446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spc="-150" dirty="0">
                <a:solidFill>
                  <a:srgbClr val="000090"/>
                </a:solidFill>
                <a:latin typeface="Cambria" pitchFamily="18" charset="0"/>
                <a:cs typeface="Arial" panose="020B0604020202020204" pitchFamily="34" charset="0"/>
              </a:rPr>
              <a:t>Mali İşbirliği ve Proje Uygulama Genel Müdürlüğü 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982440" y="5491053"/>
            <a:ext cx="1653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b="1" spc="-150" dirty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anose="020B0604020202020204" pitchFamily="34" charset="0"/>
              </a:rPr>
              <a:t>19 Haziran 2020</a:t>
            </a:r>
            <a:endParaRPr kumimoji="0" lang="tr-TR" sz="1800" b="1" i="0" u="none" strike="noStrike" kern="1200" cap="none" spc="-15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0" y="5013176"/>
            <a:ext cx="9144000" cy="16986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74" y="112604"/>
            <a:ext cx="1373843" cy="1453175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90009" y="2852936"/>
            <a:ext cx="910850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spc="-150" dirty="0">
                <a:solidFill>
                  <a:srgbClr val="0070C0"/>
                </a:solidFill>
                <a:latin typeface="Cambria" pitchFamily="18" charset="0"/>
                <a:cs typeface="Arial" panose="020B0604020202020204" pitchFamily="34" charset="0"/>
              </a:rPr>
              <a:t>AVRUPA BİRLİĞİ PROGRAMLARI  ve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spc="-150" dirty="0">
                <a:solidFill>
                  <a:srgbClr val="0070C0"/>
                </a:solidFill>
                <a:latin typeface="Cambria" pitchFamily="18" charset="0"/>
                <a:cs typeface="Arial" panose="020B0604020202020204" pitchFamily="34" charset="0"/>
              </a:rPr>
              <a:t>GENÇLERE SUNULAN FIRSATLAR</a:t>
            </a:r>
          </a:p>
        </p:txBody>
      </p:sp>
    </p:spTree>
    <p:extLst>
      <p:ext uri="{BB962C8B-B14F-4D97-AF65-F5344CB8AC3E}">
        <p14:creationId xmlns:p14="http://schemas.microsoft.com/office/powerpoint/2010/main" val="64760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Unvan 1"/>
          <p:cNvSpPr>
            <a:spLocks noGrp="1"/>
          </p:cNvSpPr>
          <p:nvPr>
            <p:ph type="title"/>
          </p:nvPr>
        </p:nvSpPr>
        <p:spPr>
          <a:xfrm>
            <a:off x="1534801" y="44624"/>
            <a:ext cx="7416824" cy="1008112"/>
          </a:xfrm>
        </p:spPr>
        <p:txBody>
          <a:bodyPr anchor="ctr"/>
          <a:lstStyle/>
          <a:p>
            <a:r>
              <a:rPr lang="tr-TR" altLang="tr-TR" sz="3200" spc="-150" dirty="0">
                <a:solidFill>
                  <a:srgbClr val="0070C0"/>
                </a:solidFill>
              </a:rPr>
              <a:t>2014-2020 DÖNEMİ AB PROGRAMLARI</a:t>
            </a:r>
            <a:br>
              <a:rPr lang="tr-TR" altLang="tr-TR" sz="3200" spc="-150" dirty="0">
                <a:solidFill>
                  <a:srgbClr val="0070C0"/>
                </a:solidFill>
              </a:rPr>
            </a:br>
            <a:r>
              <a:rPr lang="tr-TR" altLang="tr-TR" sz="2000" spc="-150" dirty="0">
                <a:solidFill>
                  <a:srgbClr val="0070C0"/>
                </a:solidFill>
              </a:rPr>
              <a:t>(Katılım Sağladığımız)</a:t>
            </a:r>
            <a:endParaRPr lang="en-GB" altLang="tr-TR" sz="2000" spc="-150" dirty="0">
              <a:solidFill>
                <a:srgbClr val="0070C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55852272"/>
              </p:ext>
            </p:extLst>
          </p:nvPr>
        </p:nvGraphicFramePr>
        <p:xfrm>
          <a:off x="338135" y="1412776"/>
          <a:ext cx="8626353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22136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Unvan 1"/>
          <p:cNvSpPr>
            <a:spLocks noGrp="1"/>
          </p:cNvSpPr>
          <p:nvPr>
            <p:ph type="title"/>
          </p:nvPr>
        </p:nvSpPr>
        <p:spPr>
          <a:xfrm>
            <a:off x="1534801" y="188640"/>
            <a:ext cx="7416824" cy="1008112"/>
          </a:xfrm>
        </p:spPr>
        <p:txBody>
          <a:bodyPr anchor="ctr"/>
          <a:lstStyle/>
          <a:p>
            <a:r>
              <a:rPr lang="tr-TR" altLang="tr-TR" sz="3200" spc="-150" dirty="0">
                <a:solidFill>
                  <a:srgbClr val="0070C0"/>
                </a:solidFill>
              </a:rPr>
              <a:t>2014-2020 DÖNEMİ AB PROGRAMLARI</a:t>
            </a:r>
            <a:br>
              <a:rPr lang="tr-TR" altLang="tr-TR" sz="3200" spc="-150" dirty="0">
                <a:solidFill>
                  <a:srgbClr val="0070C0"/>
                </a:solidFill>
              </a:rPr>
            </a:br>
            <a:r>
              <a:rPr lang="tr-TR" altLang="tr-TR" sz="3200" spc="-150" dirty="0">
                <a:solidFill>
                  <a:srgbClr val="0070C0"/>
                </a:solidFill>
              </a:rPr>
              <a:t>Proje Desteği Sağlayan Programlar </a:t>
            </a:r>
            <a:endParaRPr lang="en-GB" altLang="tr-TR" sz="3200" spc="-150" dirty="0">
              <a:solidFill>
                <a:srgbClr val="0070C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17049538"/>
              </p:ext>
            </p:extLst>
          </p:nvPr>
        </p:nvGraphicFramePr>
        <p:xfrm>
          <a:off x="107504" y="1772816"/>
          <a:ext cx="90364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23349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12 İçerik Yer Tutucusu"/>
          <p:cNvSpPr>
            <a:spLocks noGrp="1"/>
          </p:cNvSpPr>
          <p:nvPr>
            <p:ph idx="4294967295"/>
          </p:nvPr>
        </p:nvSpPr>
        <p:spPr>
          <a:xfrm>
            <a:off x="488950" y="1679575"/>
            <a:ext cx="7867650" cy="411480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 sz="900" b="1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tr-TR" altLang="tr-TR" sz="2400" b="1">
                <a:solidFill>
                  <a:srgbClr val="333399"/>
                </a:solidFill>
                <a:latin typeface="Arial" panose="020B0604020202020204" pitchFamily="34" charset="0"/>
              </a:rPr>
              <a:t>	</a:t>
            </a:r>
            <a:endParaRPr lang="tr-TR" altLang="tr-TR" sz="180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7175" name="12 İçerik Yer Tutucusu"/>
          <p:cNvSpPr txBox="1">
            <a:spLocks/>
          </p:cNvSpPr>
          <p:nvPr/>
        </p:nvSpPr>
        <p:spPr bwMode="auto">
          <a:xfrm>
            <a:off x="251520" y="1340768"/>
            <a:ext cx="8712968" cy="4896544"/>
          </a:xfrm>
          <a:prstGeom prst="rect">
            <a:avLst/>
          </a:prstGeom>
          <a:noFill/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tr-TR" altLang="zh-CN" sz="2000" spc="-15" dirty="0" err="1">
                <a:solidFill>
                  <a:schemeClr val="tx2"/>
                </a:solidFill>
                <a:latin typeface="+mn-lt"/>
                <a:ea typeface="Calibri"/>
              </a:rPr>
              <a:t>Erasmus</a:t>
            </a:r>
            <a:endParaRPr lang="tr-TR" altLang="zh-CN" sz="2000" spc="-15" dirty="0">
              <a:solidFill>
                <a:schemeClr val="tx2"/>
              </a:solidFill>
              <a:latin typeface="+mn-lt"/>
              <a:ea typeface="Calibri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tr-TR" altLang="zh-CN" sz="2000" spc="-15" dirty="0">
                <a:solidFill>
                  <a:schemeClr val="tx2"/>
                </a:solidFill>
                <a:latin typeface="+mn-lt"/>
                <a:ea typeface="Calibri"/>
              </a:rPr>
              <a:t>Ufuk Avrupa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tr-TR" altLang="zh-CN" sz="2000" spc="-15" dirty="0" err="1">
                <a:solidFill>
                  <a:schemeClr val="tx2"/>
                </a:solidFill>
                <a:latin typeface="+mn-lt"/>
                <a:ea typeface="Calibri"/>
              </a:rPr>
              <a:t>InvestEU</a:t>
            </a:r>
            <a:endParaRPr lang="tr-T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tr-TR" altLang="zh-CN" sz="2000" spc="-45" dirty="0">
                <a:solidFill>
                  <a:schemeClr val="tx2"/>
                </a:solidFill>
                <a:latin typeface="+mn-lt"/>
                <a:ea typeface="Calibri"/>
              </a:rPr>
              <a:t>Dijital</a:t>
            </a:r>
            <a:r>
              <a:rPr lang="tr-TR" altLang="zh-CN" sz="2000" spc="-30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spc="-65" dirty="0">
                <a:solidFill>
                  <a:schemeClr val="tx2"/>
                </a:solidFill>
                <a:latin typeface="+mn-lt"/>
                <a:ea typeface="Calibri"/>
              </a:rPr>
              <a:t>Avrupa</a:t>
            </a:r>
            <a:endParaRPr lang="tr-T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tr-TR" altLang="zh-CN" sz="2000" spc="-60" dirty="0">
                <a:solidFill>
                  <a:schemeClr val="tx2"/>
                </a:solidFill>
                <a:latin typeface="+mn-lt"/>
                <a:ea typeface="Calibri"/>
              </a:rPr>
              <a:t>Tek</a:t>
            </a:r>
            <a:r>
              <a:rPr lang="tr-TR" altLang="zh-CN" sz="2000" spc="-25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spc="-55" dirty="0">
                <a:solidFill>
                  <a:schemeClr val="tx2"/>
                </a:solidFill>
                <a:latin typeface="+mn-lt"/>
                <a:ea typeface="Calibri"/>
              </a:rPr>
              <a:t>Pazar</a:t>
            </a:r>
            <a:r>
              <a:rPr lang="tr-TR" altLang="zh-CN" sz="2000" spc="-30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spc="-60" dirty="0">
                <a:solidFill>
                  <a:schemeClr val="tx2"/>
                </a:solidFill>
                <a:latin typeface="+mn-lt"/>
                <a:ea typeface="Calibri"/>
              </a:rPr>
              <a:t>Programı</a:t>
            </a:r>
            <a:endParaRPr lang="tr-T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tr-TR" altLang="zh-CN" sz="2000" spc="-40" dirty="0">
                <a:solidFill>
                  <a:schemeClr val="tx2"/>
                </a:solidFill>
                <a:latin typeface="+mn-lt"/>
                <a:ea typeface="Calibri"/>
              </a:rPr>
              <a:t>AB</a:t>
            </a:r>
            <a:r>
              <a:rPr lang="tr-TR" altLang="zh-CN" sz="2000" spc="-15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spc="-30" dirty="0">
                <a:solidFill>
                  <a:schemeClr val="tx2"/>
                </a:solidFill>
                <a:latin typeface="+mn-lt"/>
                <a:ea typeface="Calibri"/>
              </a:rPr>
              <a:t>Yolsuzlukla</a:t>
            </a:r>
            <a:r>
              <a:rPr lang="tr-TR" altLang="zh-CN" sz="2000" spc="-10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spc="-30" dirty="0">
                <a:solidFill>
                  <a:schemeClr val="tx2"/>
                </a:solidFill>
                <a:latin typeface="+mn-lt"/>
                <a:ea typeface="Calibri"/>
              </a:rPr>
              <a:t>Mücadele</a:t>
            </a:r>
            <a:r>
              <a:rPr lang="tr-TR" altLang="zh-CN" sz="2000" spc="-15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spc="-35" dirty="0">
                <a:solidFill>
                  <a:schemeClr val="tx2"/>
                </a:solidFill>
                <a:latin typeface="+mn-lt"/>
                <a:ea typeface="Calibri"/>
              </a:rPr>
              <a:t>Programı</a:t>
            </a:r>
            <a:endParaRPr lang="tr-T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tr-TR" altLang="zh-CN" sz="2000" spc="-50" dirty="0">
                <a:solidFill>
                  <a:schemeClr val="tx2"/>
                </a:solidFill>
                <a:latin typeface="+mn-lt"/>
                <a:ea typeface="Calibri"/>
              </a:rPr>
              <a:t>Avrupa</a:t>
            </a:r>
            <a:r>
              <a:rPr lang="tr-TR" altLang="zh-CN" sz="2000" spc="-25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spc="-44" dirty="0">
                <a:solidFill>
                  <a:schemeClr val="tx2"/>
                </a:solidFill>
                <a:latin typeface="+mn-lt"/>
                <a:ea typeface="Calibri"/>
              </a:rPr>
              <a:t>Uzay</a:t>
            </a:r>
            <a:r>
              <a:rPr lang="tr-TR" altLang="zh-CN" sz="2000" spc="-35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spc="-44" dirty="0">
                <a:solidFill>
                  <a:schemeClr val="tx2"/>
                </a:solidFill>
                <a:latin typeface="+mn-lt"/>
                <a:ea typeface="Calibri"/>
              </a:rPr>
              <a:t>Programı</a:t>
            </a:r>
            <a:endParaRPr lang="tr-T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Avrupa</a:t>
            </a:r>
            <a:r>
              <a:rPr lang="tr-TR" altLang="zh-CN" sz="2000" spc="-110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Sosyal</a:t>
            </a:r>
            <a:r>
              <a:rPr lang="tr-TR" altLang="zh-CN" sz="2000" spc="-104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Fonu+</a:t>
            </a:r>
            <a:endParaRPr lang="tr-T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tr-TR" altLang="zh-CN" sz="2000" spc="-50" dirty="0">
                <a:solidFill>
                  <a:schemeClr val="tx2"/>
                </a:solidFill>
                <a:latin typeface="+mn-lt"/>
                <a:ea typeface="Calibri"/>
              </a:rPr>
              <a:t>Adalet</a:t>
            </a:r>
            <a:r>
              <a:rPr lang="tr-TR" altLang="zh-CN" sz="2000" spc="-25" dirty="0">
                <a:solidFill>
                  <a:schemeClr val="tx2"/>
                </a:solidFill>
                <a:latin typeface="+mn-lt"/>
                <a:cs typeface="Calibri"/>
              </a:rPr>
              <a:t>, </a:t>
            </a:r>
            <a:r>
              <a:rPr lang="tr-TR" altLang="zh-CN" sz="2000" spc="-45" dirty="0">
                <a:solidFill>
                  <a:schemeClr val="tx2"/>
                </a:solidFill>
                <a:latin typeface="+mn-lt"/>
                <a:ea typeface="Calibri"/>
              </a:rPr>
              <a:t>Haklar</a:t>
            </a:r>
            <a:r>
              <a:rPr lang="tr-TR" altLang="zh-CN" sz="2000" spc="-25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spc="-50" dirty="0">
                <a:solidFill>
                  <a:schemeClr val="tx2"/>
                </a:solidFill>
                <a:latin typeface="+mn-lt"/>
                <a:ea typeface="Calibri"/>
              </a:rPr>
              <a:t>ve</a:t>
            </a:r>
            <a:r>
              <a:rPr lang="tr-TR" altLang="zh-CN" sz="2000" spc="-25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spc="-45" dirty="0">
                <a:solidFill>
                  <a:schemeClr val="tx2"/>
                </a:solidFill>
                <a:latin typeface="+mn-lt"/>
                <a:ea typeface="Calibri"/>
              </a:rPr>
              <a:t>Değerler</a:t>
            </a:r>
            <a:endParaRPr lang="tr-T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Sığınma</a:t>
            </a:r>
            <a:r>
              <a:rPr lang="tr-TR" altLang="zh-CN" sz="2000" spc="-125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ve</a:t>
            </a:r>
            <a:r>
              <a:rPr lang="tr-TR" altLang="zh-CN" sz="2000" spc="-125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Göç</a:t>
            </a:r>
            <a:r>
              <a:rPr lang="tr-TR" altLang="zh-CN" sz="2000" spc="-125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Fonu</a:t>
            </a:r>
            <a:endParaRPr lang="tr-T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Entegre</a:t>
            </a:r>
            <a:r>
              <a:rPr lang="tr-TR" altLang="zh-CN" sz="2000" spc="-94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Sınır</a:t>
            </a:r>
            <a:r>
              <a:rPr lang="tr-TR" altLang="zh-CN" sz="2000" spc="-94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Yönetimi</a:t>
            </a:r>
            <a:r>
              <a:rPr lang="tr-TR" altLang="zh-CN" sz="2000" spc="-94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Fonu</a:t>
            </a:r>
            <a:r>
              <a:rPr lang="tr-TR" altLang="zh-CN" sz="2000" spc="-94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–</a:t>
            </a:r>
            <a:r>
              <a:rPr lang="tr-TR" altLang="zh-CN" sz="2000" spc="-94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Sınır</a:t>
            </a:r>
            <a:r>
              <a:rPr lang="tr-TR" altLang="zh-CN" sz="2000" spc="-94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Kontrol</a:t>
            </a:r>
            <a:r>
              <a:rPr lang="tr-TR" altLang="zh-CN" sz="2000" spc="-94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ve</a:t>
            </a:r>
            <a:r>
              <a:rPr lang="tr-TR" altLang="zh-CN" sz="2000" spc="-94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Vize</a:t>
            </a:r>
            <a:r>
              <a:rPr lang="tr-TR" altLang="zh-CN" sz="2000" spc="-100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Desteği</a:t>
            </a:r>
            <a:endParaRPr lang="tr-T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tr-TR" altLang="zh-CN" sz="2000" spc="-55" dirty="0">
                <a:solidFill>
                  <a:schemeClr val="tx2"/>
                </a:solidFill>
                <a:latin typeface="+mn-lt"/>
                <a:ea typeface="Calibri"/>
              </a:rPr>
              <a:t>Yaratıcı</a:t>
            </a:r>
            <a:r>
              <a:rPr lang="tr-TR" altLang="zh-CN" sz="2000" spc="-35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spc="-64" dirty="0">
                <a:solidFill>
                  <a:schemeClr val="tx2"/>
                </a:solidFill>
                <a:latin typeface="+mn-lt"/>
                <a:ea typeface="Calibri"/>
              </a:rPr>
              <a:t>Avrupa</a:t>
            </a:r>
            <a:endParaRPr lang="tr-TR" sz="2000" dirty="0">
              <a:solidFill>
                <a:schemeClr val="tx2"/>
              </a:solidFill>
              <a:latin typeface="+mn-lt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Çevre</a:t>
            </a:r>
            <a:r>
              <a:rPr lang="tr-TR" altLang="zh-CN" sz="2000" spc="-125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ve</a:t>
            </a:r>
            <a:r>
              <a:rPr lang="tr-TR" altLang="zh-CN" sz="2000" spc="-125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İklim</a:t>
            </a:r>
            <a:r>
              <a:rPr lang="tr-TR" altLang="zh-CN" sz="2000" spc="-129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Eylemi</a:t>
            </a:r>
            <a:r>
              <a:rPr lang="tr-TR" altLang="zh-CN" sz="2000" spc="-129" dirty="0">
                <a:solidFill>
                  <a:schemeClr val="tx2"/>
                </a:solidFill>
                <a:latin typeface="+mn-lt"/>
                <a:cs typeface="Calibri"/>
              </a:rPr>
              <a:t> </a:t>
            </a:r>
            <a:r>
              <a:rPr lang="tr-TR" altLang="zh-CN" sz="2000" dirty="0">
                <a:solidFill>
                  <a:schemeClr val="tx2"/>
                </a:solidFill>
                <a:latin typeface="+mn-lt"/>
                <a:ea typeface="Calibri"/>
              </a:rPr>
              <a:t>Programı (LIFE)</a:t>
            </a:r>
          </a:p>
          <a:p>
            <a:pPr algn="just">
              <a:spcBef>
                <a:spcPts val="0"/>
              </a:spcBef>
              <a:buNone/>
            </a:pPr>
            <a:endParaRPr lang="en-US" altLang="zh-CN" sz="2000" spc="-64" dirty="0">
              <a:solidFill>
                <a:srgbClr val="002060"/>
              </a:solidFill>
              <a:latin typeface="Calibri"/>
              <a:ea typeface="Calibri"/>
            </a:endParaRPr>
          </a:p>
          <a:p>
            <a:pPr lvl="0" algn="just">
              <a:spcBef>
                <a:spcPts val="0"/>
              </a:spcBef>
              <a:buNone/>
            </a:pPr>
            <a:endParaRPr lang="en-US" altLang="zh-CN" sz="2000" dirty="0">
              <a:solidFill>
                <a:srgbClr val="002060"/>
              </a:solidFill>
              <a:latin typeface="Calibri"/>
              <a:ea typeface="Calibri"/>
            </a:endParaRPr>
          </a:p>
        </p:txBody>
      </p:sp>
      <p:sp>
        <p:nvSpPr>
          <p:cNvPr id="5" name="TextBox 36"/>
          <p:cNvSpPr txBox="1"/>
          <p:nvPr/>
        </p:nvSpPr>
        <p:spPr>
          <a:xfrm>
            <a:off x="1043608" y="188640"/>
            <a:ext cx="7632848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eaLnBrk="0" hangingPunct="0"/>
            <a:r>
              <a:rPr lang="tr-TR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2021-2027 DÖNEMİNDE TÜRKİYE’NİN KATILIM SAĞLAYABİLECEĞİ AB PROGRAMLARI </a:t>
            </a:r>
          </a:p>
        </p:txBody>
      </p:sp>
    </p:spTree>
    <p:extLst>
      <p:ext uri="{BB962C8B-B14F-4D97-AF65-F5344CB8AC3E}">
        <p14:creationId xmlns:p14="http://schemas.microsoft.com/office/powerpoint/2010/main" val="1440909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1187450" y="260350"/>
            <a:ext cx="725805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altLang="tr-TR" sz="3200" b="1" spc="-150" dirty="0">
                <a:solidFill>
                  <a:srgbClr val="0070C0"/>
                </a:solidFill>
                <a:latin typeface="Cambria" pitchFamily="18" charset="0"/>
                <a:cs typeface="Arial" panose="020B0604020202020204" pitchFamily="34" charset="0"/>
              </a:rPr>
              <a:t>AB Programları</a:t>
            </a:r>
          </a:p>
          <a:p>
            <a:pPr algn="ctr" eaLnBrk="0" hangingPunct="0">
              <a:defRPr/>
            </a:pPr>
            <a:r>
              <a:rPr lang="tr-TR" altLang="tr-TR" sz="3200" b="1" spc="-150" dirty="0">
                <a:solidFill>
                  <a:srgbClr val="0070C0"/>
                </a:solidFill>
                <a:latin typeface="Cambria" pitchFamily="18" charset="0"/>
                <a:cs typeface="Arial" panose="020B0604020202020204" pitchFamily="34" charset="0"/>
                <a:hlinkClick r:id="rId3"/>
              </a:rPr>
              <a:t>www.ab.gov.tr</a:t>
            </a:r>
            <a:r>
              <a:rPr lang="tr-TR" altLang="tr-TR" sz="3200" b="1" spc="-150" dirty="0">
                <a:solidFill>
                  <a:srgbClr val="0070C0"/>
                </a:solidFill>
                <a:latin typeface="Cambria" pitchFamily="18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endParaRPr lang="tr-TR" dirty="0"/>
          </a:p>
        </p:txBody>
      </p:sp>
      <p:sp>
        <p:nvSpPr>
          <p:cNvPr id="34822" name="Slayt Numarası Yer Tutucusu 1"/>
          <p:cNvSpPr>
            <a:spLocks noGrp="1"/>
          </p:cNvSpPr>
          <p:nvPr>
            <p:ph type="sldNum" sz="quarter" idx="12"/>
          </p:nvPr>
        </p:nvSpPr>
        <p:spPr bwMode="auto">
          <a:xfrm>
            <a:off x="8604250" y="6456363"/>
            <a:ext cx="3698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EE4B68F-9264-49B2-8177-3D3067C3D404}" type="slidenum">
              <a:rPr lang="tr-TR" altLang="en-US" sz="1200" b="1" i="0" smtClean="0">
                <a:solidFill>
                  <a:srgbClr val="0000AC"/>
                </a:solidFill>
              </a:rPr>
              <a:pPr/>
              <a:t>5</a:t>
            </a:fld>
            <a:endParaRPr lang="tr-TR" altLang="en-US" sz="1200" b="1" i="0">
              <a:solidFill>
                <a:srgbClr val="0000AC"/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3563888" y="5013176"/>
            <a:ext cx="1080120" cy="576064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050" y="1501122"/>
            <a:ext cx="8689950" cy="529084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90E8A5A-FAE8-4349-B44D-819472AE6F3D}"/>
              </a:ext>
            </a:extLst>
          </p:cNvPr>
          <p:cNvSpPr/>
          <p:nvPr/>
        </p:nvSpPr>
        <p:spPr>
          <a:xfrm>
            <a:off x="3851920" y="5877272"/>
            <a:ext cx="1728192" cy="91469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2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8352</TotalTime>
  <Words>212</Words>
  <Application>Microsoft Macintosh PowerPoint</Application>
  <PresentationFormat>Ekran Gösterisi (4:3)</PresentationFormat>
  <Paragraphs>44</Paragraphs>
  <Slides>5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6" baseType="lpstr">
      <vt:lpstr>宋体</vt:lpstr>
      <vt:lpstr>Arial</vt:lpstr>
      <vt:lpstr>Calibri</vt:lpstr>
      <vt:lpstr>Cambria</vt:lpstr>
      <vt:lpstr>GeosansLight</vt:lpstr>
      <vt:lpstr>Open Sans</vt:lpstr>
      <vt:lpstr>Tahoma</vt:lpstr>
      <vt:lpstr>Times New Roman</vt:lpstr>
      <vt:lpstr>Wingdings</vt:lpstr>
      <vt:lpstr>Ofis Teması</vt:lpstr>
      <vt:lpstr>2_Ofis Teması</vt:lpstr>
      <vt:lpstr>PowerPoint Sunusu</vt:lpstr>
      <vt:lpstr>2014-2020 DÖNEMİ AB PROGRAMLARI (Katılım Sağladığımız)</vt:lpstr>
      <vt:lpstr>2014-2020 DÖNEMİ AB PROGRAMLARI Proje Desteği Sağlayan Programlar </vt:lpstr>
      <vt:lpstr>PowerPoint Sunusu</vt:lpstr>
      <vt:lpstr>PowerPoint Sunusu</vt:lpstr>
    </vt:vector>
  </TitlesOfParts>
  <Company>ABGS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SBYP</dc:creator>
  <cp:lastModifiedBy>petek karatekelioglu</cp:lastModifiedBy>
  <cp:revision>840</cp:revision>
  <cp:lastPrinted>2013-12-27T14:46:26Z</cp:lastPrinted>
  <dcterms:created xsi:type="dcterms:W3CDTF">2009-12-11T20:32:41Z</dcterms:created>
  <dcterms:modified xsi:type="dcterms:W3CDTF">2020-06-17T20:17:07Z</dcterms:modified>
</cp:coreProperties>
</file>